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A89"/>
    <a:srgbClr val="00A100"/>
    <a:srgbClr val="B2D6F1"/>
    <a:srgbClr val="7DA9DF"/>
    <a:srgbClr val="385D8A"/>
    <a:srgbClr val="0A59C1"/>
    <a:srgbClr val="A400AB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82265" autoAdjust="0"/>
  </p:normalViewPr>
  <p:slideViewPr>
    <p:cSldViewPr snapToGrid="0" snapToObjects="1">
      <p:cViewPr>
        <p:scale>
          <a:sx n="80" d="100"/>
          <a:sy n="80" d="100"/>
        </p:scale>
        <p:origin x="-261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7EAD4-8C5C-4030-B9CB-3F806D915AC0}" type="datetimeFigureOut">
              <a:rPr lang="en-US" smtClean="0"/>
              <a:t>2013-06-04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EC8C-DC0F-4D8C-9259-8C718804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2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246A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7" name="Group 44"/>
          <p:cNvGrpSpPr>
            <a:grpSpLocks/>
          </p:cNvGrpSpPr>
          <p:nvPr userDrawn="1"/>
        </p:nvGrpSpPr>
        <p:grpSpPr bwMode="auto">
          <a:xfrm>
            <a:off x="0" y="3429000"/>
            <a:ext cx="4302125" cy="3435350"/>
            <a:chOff x="-9525" y="0"/>
            <a:chExt cx="4302125" cy="3435350"/>
          </a:xfrm>
        </p:grpSpPr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1903413" y="1196975"/>
              <a:ext cx="288925" cy="76200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47" y="5"/>
                </a:cxn>
                <a:cxn ang="0">
                  <a:pos x="25" y="4"/>
                </a:cxn>
                <a:cxn ang="0">
                  <a:pos x="9" y="2"/>
                </a:cxn>
                <a:cxn ang="0">
                  <a:pos x="19" y="19"/>
                </a:cxn>
                <a:cxn ang="0">
                  <a:pos x="28" y="23"/>
                </a:cxn>
                <a:cxn ang="0">
                  <a:pos x="33" y="24"/>
                </a:cxn>
                <a:cxn ang="0">
                  <a:pos x="34" y="21"/>
                </a:cxn>
                <a:cxn ang="0">
                  <a:pos x="14" y="14"/>
                </a:cxn>
                <a:cxn ang="0">
                  <a:pos x="8" y="5"/>
                </a:cxn>
                <a:cxn ang="0">
                  <a:pos x="16" y="6"/>
                </a:cxn>
                <a:cxn ang="0">
                  <a:pos x="53" y="9"/>
                </a:cxn>
                <a:cxn ang="0">
                  <a:pos x="75" y="5"/>
                </a:cxn>
                <a:cxn ang="0">
                  <a:pos x="85" y="0"/>
                </a:cxn>
              </a:cxnLst>
              <a:rect l="0" t="0" r="r" b="b"/>
              <a:pathLst>
                <a:path w="91" h="24">
                  <a:moveTo>
                    <a:pt x="85" y="0"/>
                  </a:moveTo>
                  <a:cubicBezTo>
                    <a:pt x="74" y="0"/>
                    <a:pt x="58" y="5"/>
                    <a:pt x="47" y="5"/>
                  </a:cubicBezTo>
                  <a:cubicBezTo>
                    <a:pt x="40" y="5"/>
                    <a:pt x="33" y="5"/>
                    <a:pt x="25" y="4"/>
                  </a:cubicBezTo>
                  <a:cubicBezTo>
                    <a:pt x="21" y="4"/>
                    <a:pt x="13" y="0"/>
                    <a:pt x="9" y="2"/>
                  </a:cubicBezTo>
                  <a:cubicBezTo>
                    <a:pt x="0" y="5"/>
                    <a:pt x="15" y="17"/>
                    <a:pt x="19" y="19"/>
                  </a:cubicBezTo>
                  <a:cubicBezTo>
                    <a:pt x="22" y="21"/>
                    <a:pt x="24" y="22"/>
                    <a:pt x="28" y="23"/>
                  </a:cubicBezTo>
                  <a:cubicBezTo>
                    <a:pt x="29" y="23"/>
                    <a:pt x="31" y="23"/>
                    <a:pt x="33" y="24"/>
                  </a:cubicBezTo>
                  <a:cubicBezTo>
                    <a:pt x="34" y="24"/>
                    <a:pt x="35" y="21"/>
                    <a:pt x="34" y="21"/>
                  </a:cubicBezTo>
                  <a:cubicBezTo>
                    <a:pt x="27" y="19"/>
                    <a:pt x="19" y="18"/>
                    <a:pt x="14" y="14"/>
                  </a:cubicBezTo>
                  <a:cubicBezTo>
                    <a:pt x="12" y="11"/>
                    <a:pt x="10" y="8"/>
                    <a:pt x="8" y="5"/>
                  </a:cubicBezTo>
                  <a:cubicBezTo>
                    <a:pt x="7" y="3"/>
                    <a:pt x="15" y="6"/>
                    <a:pt x="16" y="6"/>
                  </a:cubicBezTo>
                  <a:cubicBezTo>
                    <a:pt x="28" y="9"/>
                    <a:pt x="41" y="10"/>
                    <a:pt x="53" y="9"/>
                  </a:cubicBezTo>
                  <a:cubicBezTo>
                    <a:pt x="60" y="8"/>
                    <a:pt x="68" y="7"/>
                    <a:pt x="75" y="5"/>
                  </a:cubicBezTo>
                  <a:cubicBezTo>
                    <a:pt x="77" y="5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auto">
            <a:xfrm>
              <a:off x="4273550" y="1971675"/>
              <a:ext cx="19050" cy="514350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3"/>
                </a:cxn>
                <a:cxn ang="0">
                  <a:pos x="1" y="26"/>
                </a:cxn>
                <a:cxn ang="0">
                  <a:pos x="1" y="52"/>
                </a:cxn>
                <a:cxn ang="0">
                  <a:pos x="1" y="59"/>
                </a:cxn>
                <a:cxn ang="0">
                  <a:pos x="1" y="100"/>
                </a:cxn>
                <a:cxn ang="0">
                  <a:pos x="2" y="110"/>
                </a:cxn>
                <a:cxn ang="0">
                  <a:pos x="2" y="119"/>
                </a:cxn>
                <a:cxn ang="0">
                  <a:pos x="1" y="122"/>
                </a:cxn>
                <a:cxn ang="0">
                  <a:pos x="2" y="125"/>
                </a:cxn>
                <a:cxn ang="0">
                  <a:pos x="1" y="126"/>
                </a:cxn>
                <a:cxn ang="0">
                  <a:pos x="2" y="131"/>
                </a:cxn>
                <a:cxn ang="0">
                  <a:pos x="2" y="131"/>
                </a:cxn>
                <a:cxn ang="0">
                  <a:pos x="2" y="142"/>
                </a:cxn>
                <a:cxn ang="0">
                  <a:pos x="2" y="159"/>
                </a:cxn>
                <a:cxn ang="0">
                  <a:pos x="5" y="160"/>
                </a:cxn>
                <a:cxn ang="0">
                  <a:pos x="5" y="158"/>
                </a:cxn>
                <a:cxn ang="0">
                  <a:pos x="4" y="148"/>
                </a:cxn>
                <a:cxn ang="0">
                  <a:pos x="4" y="138"/>
                </a:cxn>
                <a:cxn ang="0">
                  <a:pos x="4" y="132"/>
                </a:cxn>
                <a:cxn ang="0">
                  <a:pos x="4" y="131"/>
                </a:cxn>
                <a:cxn ang="0">
                  <a:pos x="4" y="130"/>
                </a:cxn>
                <a:cxn ang="0">
                  <a:pos x="4" y="129"/>
                </a:cxn>
                <a:cxn ang="0">
                  <a:pos x="4" y="115"/>
                </a:cxn>
                <a:cxn ang="0">
                  <a:pos x="4" y="78"/>
                </a:cxn>
                <a:cxn ang="0">
                  <a:pos x="5" y="59"/>
                </a:cxn>
                <a:cxn ang="0">
                  <a:pos x="5" y="24"/>
                </a:cxn>
                <a:cxn ang="0">
                  <a:pos x="5" y="6"/>
                </a:cxn>
              </a:cxnLst>
              <a:rect l="0" t="0" r="r" b="b"/>
              <a:pathLst>
                <a:path w="6" h="162">
                  <a:moveTo>
                    <a:pt x="5" y="6"/>
                  </a:moveTo>
                  <a:cubicBezTo>
                    <a:pt x="4" y="0"/>
                    <a:pt x="3" y="3"/>
                    <a:pt x="3" y="3"/>
                  </a:cubicBezTo>
                  <a:cubicBezTo>
                    <a:pt x="1" y="7"/>
                    <a:pt x="1" y="21"/>
                    <a:pt x="1" y="26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54"/>
                    <a:pt x="1" y="57"/>
                    <a:pt x="1" y="59"/>
                  </a:cubicBezTo>
                  <a:cubicBezTo>
                    <a:pt x="0" y="73"/>
                    <a:pt x="1" y="86"/>
                    <a:pt x="1" y="100"/>
                  </a:cubicBezTo>
                  <a:cubicBezTo>
                    <a:pt x="1" y="104"/>
                    <a:pt x="1" y="107"/>
                    <a:pt x="2" y="110"/>
                  </a:cubicBezTo>
                  <a:cubicBezTo>
                    <a:pt x="2" y="112"/>
                    <a:pt x="2" y="118"/>
                    <a:pt x="2" y="119"/>
                  </a:cubicBezTo>
                  <a:cubicBezTo>
                    <a:pt x="2" y="120"/>
                    <a:pt x="1" y="121"/>
                    <a:pt x="1" y="122"/>
                  </a:cubicBezTo>
                  <a:cubicBezTo>
                    <a:pt x="2" y="125"/>
                    <a:pt x="2" y="125"/>
                    <a:pt x="2" y="125"/>
                  </a:cubicBezTo>
                  <a:cubicBezTo>
                    <a:pt x="2" y="126"/>
                    <a:pt x="1" y="126"/>
                    <a:pt x="1" y="126"/>
                  </a:cubicBezTo>
                  <a:cubicBezTo>
                    <a:pt x="2" y="128"/>
                    <a:pt x="2" y="129"/>
                    <a:pt x="2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5"/>
                    <a:pt x="2" y="142"/>
                    <a:pt x="2" y="142"/>
                  </a:cubicBezTo>
                  <a:cubicBezTo>
                    <a:pt x="2" y="142"/>
                    <a:pt x="2" y="159"/>
                    <a:pt x="2" y="159"/>
                  </a:cubicBezTo>
                  <a:cubicBezTo>
                    <a:pt x="2" y="160"/>
                    <a:pt x="5" y="162"/>
                    <a:pt x="5" y="160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5" y="154"/>
                    <a:pt x="5" y="151"/>
                    <a:pt x="4" y="148"/>
                  </a:cubicBezTo>
                  <a:cubicBezTo>
                    <a:pt x="4" y="145"/>
                    <a:pt x="4" y="139"/>
                    <a:pt x="4" y="138"/>
                  </a:cubicBezTo>
                  <a:cubicBezTo>
                    <a:pt x="4" y="137"/>
                    <a:pt x="4" y="134"/>
                    <a:pt x="4" y="132"/>
                  </a:cubicBezTo>
                  <a:cubicBezTo>
                    <a:pt x="4" y="132"/>
                    <a:pt x="4" y="132"/>
                    <a:pt x="4" y="131"/>
                  </a:cubicBezTo>
                  <a:cubicBezTo>
                    <a:pt x="4" y="130"/>
                    <a:pt x="3" y="130"/>
                    <a:pt x="4" y="130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4" y="115"/>
                    <a:pt x="4" y="115"/>
                  </a:cubicBezTo>
                  <a:cubicBezTo>
                    <a:pt x="4" y="115"/>
                    <a:pt x="4" y="90"/>
                    <a:pt x="4" y="78"/>
                  </a:cubicBezTo>
                  <a:cubicBezTo>
                    <a:pt x="5" y="72"/>
                    <a:pt x="5" y="66"/>
                    <a:pt x="5" y="59"/>
                  </a:cubicBezTo>
                  <a:cubicBezTo>
                    <a:pt x="6" y="47"/>
                    <a:pt x="4" y="36"/>
                    <a:pt x="5" y="24"/>
                  </a:cubicBezTo>
                  <a:cubicBezTo>
                    <a:pt x="5" y="19"/>
                    <a:pt x="5" y="10"/>
                    <a:pt x="5" y="6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273550" y="0"/>
              <a:ext cx="15875" cy="1993900"/>
            </a:xfrm>
            <a:custGeom>
              <a:avLst/>
              <a:gdLst/>
              <a:ahLst/>
              <a:cxnLst>
                <a:cxn ang="0">
                  <a:pos x="1" y="109"/>
                </a:cxn>
                <a:cxn ang="0">
                  <a:pos x="1" y="142"/>
                </a:cxn>
                <a:cxn ang="0">
                  <a:pos x="1" y="334"/>
                </a:cxn>
                <a:cxn ang="0">
                  <a:pos x="2" y="382"/>
                </a:cxn>
                <a:cxn ang="0">
                  <a:pos x="2" y="426"/>
                </a:cxn>
                <a:cxn ang="0">
                  <a:pos x="1" y="436"/>
                </a:cxn>
                <a:cxn ang="0">
                  <a:pos x="2" y="454"/>
                </a:cxn>
                <a:cxn ang="0">
                  <a:pos x="1" y="458"/>
                </a:cxn>
                <a:cxn ang="0">
                  <a:pos x="2" y="479"/>
                </a:cxn>
                <a:cxn ang="0">
                  <a:pos x="2" y="480"/>
                </a:cxn>
                <a:cxn ang="0">
                  <a:pos x="2" y="534"/>
                </a:cxn>
                <a:cxn ang="0">
                  <a:pos x="2" y="615"/>
                </a:cxn>
                <a:cxn ang="0">
                  <a:pos x="5" y="619"/>
                </a:cxn>
                <a:cxn ang="0">
                  <a:pos x="5" y="608"/>
                </a:cxn>
                <a:cxn ang="0">
                  <a:pos x="4" y="560"/>
                </a:cxn>
                <a:cxn ang="0">
                  <a:pos x="4" y="514"/>
                </a:cxn>
                <a:cxn ang="0">
                  <a:pos x="4" y="486"/>
                </a:cxn>
                <a:cxn ang="0">
                  <a:pos x="4" y="481"/>
                </a:cxn>
                <a:cxn ang="0">
                  <a:pos x="4" y="477"/>
                </a:cxn>
                <a:cxn ang="0">
                  <a:pos x="4" y="473"/>
                </a:cxn>
                <a:cxn ang="0">
                  <a:pos x="4" y="406"/>
                </a:cxn>
                <a:cxn ang="0">
                  <a:pos x="4" y="231"/>
                </a:cxn>
                <a:cxn ang="0">
                  <a:pos x="5" y="142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09"/>
                </a:cxn>
              </a:cxnLst>
              <a:rect l="0" t="0" r="r" b="b"/>
              <a:pathLst>
                <a:path w="5" h="628">
                  <a:moveTo>
                    <a:pt x="1" y="109"/>
                  </a:moveTo>
                  <a:cubicBezTo>
                    <a:pt x="1" y="119"/>
                    <a:pt x="1" y="130"/>
                    <a:pt x="1" y="142"/>
                  </a:cubicBezTo>
                  <a:cubicBezTo>
                    <a:pt x="0" y="206"/>
                    <a:pt x="1" y="266"/>
                    <a:pt x="1" y="334"/>
                  </a:cubicBezTo>
                  <a:cubicBezTo>
                    <a:pt x="1" y="351"/>
                    <a:pt x="1" y="367"/>
                    <a:pt x="2" y="382"/>
                  </a:cubicBezTo>
                  <a:cubicBezTo>
                    <a:pt x="2" y="393"/>
                    <a:pt x="2" y="420"/>
                    <a:pt x="2" y="426"/>
                  </a:cubicBezTo>
                  <a:cubicBezTo>
                    <a:pt x="2" y="429"/>
                    <a:pt x="1" y="433"/>
                    <a:pt x="1" y="436"/>
                  </a:cubicBezTo>
                  <a:cubicBezTo>
                    <a:pt x="1" y="442"/>
                    <a:pt x="2" y="447"/>
                    <a:pt x="2" y="454"/>
                  </a:cubicBezTo>
                  <a:cubicBezTo>
                    <a:pt x="2" y="457"/>
                    <a:pt x="1" y="456"/>
                    <a:pt x="1" y="458"/>
                  </a:cubicBezTo>
                  <a:cubicBezTo>
                    <a:pt x="2" y="466"/>
                    <a:pt x="2" y="473"/>
                    <a:pt x="2" y="479"/>
                  </a:cubicBezTo>
                  <a:cubicBezTo>
                    <a:pt x="2" y="480"/>
                    <a:pt x="2" y="480"/>
                    <a:pt x="2" y="480"/>
                  </a:cubicBezTo>
                  <a:cubicBezTo>
                    <a:pt x="2" y="499"/>
                    <a:pt x="2" y="535"/>
                    <a:pt x="2" y="534"/>
                  </a:cubicBezTo>
                  <a:cubicBezTo>
                    <a:pt x="2" y="533"/>
                    <a:pt x="2" y="613"/>
                    <a:pt x="2" y="615"/>
                  </a:cubicBezTo>
                  <a:cubicBezTo>
                    <a:pt x="2" y="617"/>
                    <a:pt x="5" y="628"/>
                    <a:pt x="5" y="619"/>
                  </a:cubicBezTo>
                  <a:cubicBezTo>
                    <a:pt x="5" y="615"/>
                    <a:pt x="5" y="612"/>
                    <a:pt x="5" y="608"/>
                  </a:cubicBezTo>
                  <a:cubicBezTo>
                    <a:pt x="5" y="590"/>
                    <a:pt x="5" y="575"/>
                    <a:pt x="4" y="560"/>
                  </a:cubicBezTo>
                  <a:cubicBezTo>
                    <a:pt x="4" y="549"/>
                    <a:pt x="4" y="520"/>
                    <a:pt x="4" y="514"/>
                  </a:cubicBezTo>
                  <a:cubicBezTo>
                    <a:pt x="4" y="511"/>
                    <a:pt x="4" y="497"/>
                    <a:pt x="4" y="486"/>
                  </a:cubicBezTo>
                  <a:cubicBezTo>
                    <a:pt x="4" y="484"/>
                    <a:pt x="4" y="483"/>
                    <a:pt x="4" y="481"/>
                  </a:cubicBezTo>
                  <a:cubicBezTo>
                    <a:pt x="4" y="478"/>
                    <a:pt x="3" y="478"/>
                    <a:pt x="4" y="477"/>
                  </a:cubicBezTo>
                  <a:cubicBezTo>
                    <a:pt x="4" y="473"/>
                    <a:pt x="4" y="473"/>
                    <a:pt x="4" y="473"/>
                  </a:cubicBezTo>
                  <a:cubicBezTo>
                    <a:pt x="4" y="470"/>
                    <a:pt x="4" y="405"/>
                    <a:pt x="4" y="406"/>
                  </a:cubicBezTo>
                  <a:cubicBezTo>
                    <a:pt x="4" y="407"/>
                    <a:pt x="4" y="288"/>
                    <a:pt x="4" y="231"/>
                  </a:cubicBezTo>
                  <a:cubicBezTo>
                    <a:pt x="5" y="201"/>
                    <a:pt x="5" y="171"/>
                    <a:pt x="5" y="142"/>
                  </a:cubicBezTo>
                  <a:cubicBezTo>
                    <a:pt x="5" y="94"/>
                    <a:pt x="4" y="48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3"/>
                    <a:pt x="1" y="73"/>
                    <a:pt x="1" y="109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363538" y="1444625"/>
              <a:ext cx="590550" cy="571500"/>
            </a:xfrm>
            <a:custGeom>
              <a:avLst/>
              <a:gdLst/>
              <a:ahLst/>
              <a:cxnLst>
                <a:cxn ang="0">
                  <a:pos x="18" y="165"/>
                </a:cxn>
                <a:cxn ang="0">
                  <a:pos x="78" y="172"/>
                </a:cxn>
                <a:cxn ang="0">
                  <a:pos x="131" y="140"/>
                </a:cxn>
                <a:cxn ang="0">
                  <a:pos x="177" y="56"/>
                </a:cxn>
                <a:cxn ang="0">
                  <a:pos x="183" y="29"/>
                </a:cxn>
                <a:cxn ang="0">
                  <a:pos x="186" y="11"/>
                </a:cxn>
                <a:cxn ang="0">
                  <a:pos x="183" y="2"/>
                </a:cxn>
                <a:cxn ang="0">
                  <a:pos x="183" y="4"/>
                </a:cxn>
                <a:cxn ang="0">
                  <a:pos x="142" y="123"/>
                </a:cxn>
                <a:cxn ang="0">
                  <a:pos x="48" y="171"/>
                </a:cxn>
                <a:cxn ang="0">
                  <a:pos x="9" y="137"/>
                </a:cxn>
                <a:cxn ang="0">
                  <a:pos x="5" y="90"/>
                </a:cxn>
                <a:cxn ang="0">
                  <a:pos x="2" y="120"/>
                </a:cxn>
                <a:cxn ang="0">
                  <a:pos x="18" y="165"/>
                </a:cxn>
              </a:cxnLst>
              <a:rect l="0" t="0" r="r" b="b"/>
              <a:pathLst>
                <a:path w="186" h="180">
                  <a:moveTo>
                    <a:pt x="18" y="165"/>
                  </a:moveTo>
                  <a:cubicBezTo>
                    <a:pt x="33" y="180"/>
                    <a:pt x="60" y="177"/>
                    <a:pt x="78" y="172"/>
                  </a:cubicBezTo>
                  <a:cubicBezTo>
                    <a:pt x="98" y="166"/>
                    <a:pt x="116" y="155"/>
                    <a:pt x="131" y="140"/>
                  </a:cubicBezTo>
                  <a:cubicBezTo>
                    <a:pt x="154" y="117"/>
                    <a:pt x="168" y="86"/>
                    <a:pt x="177" y="56"/>
                  </a:cubicBezTo>
                  <a:cubicBezTo>
                    <a:pt x="180" y="47"/>
                    <a:pt x="182" y="38"/>
                    <a:pt x="183" y="29"/>
                  </a:cubicBezTo>
                  <a:cubicBezTo>
                    <a:pt x="184" y="23"/>
                    <a:pt x="185" y="17"/>
                    <a:pt x="186" y="11"/>
                  </a:cubicBezTo>
                  <a:cubicBezTo>
                    <a:pt x="186" y="10"/>
                    <a:pt x="186" y="0"/>
                    <a:pt x="183" y="2"/>
                  </a:cubicBezTo>
                  <a:cubicBezTo>
                    <a:pt x="183" y="3"/>
                    <a:pt x="183" y="3"/>
                    <a:pt x="183" y="4"/>
                  </a:cubicBezTo>
                  <a:cubicBezTo>
                    <a:pt x="180" y="47"/>
                    <a:pt x="169" y="88"/>
                    <a:pt x="142" y="123"/>
                  </a:cubicBezTo>
                  <a:cubicBezTo>
                    <a:pt x="119" y="152"/>
                    <a:pt x="86" y="172"/>
                    <a:pt x="48" y="171"/>
                  </a:cubicBezTo>
                  <a:cubicBezTo>
                    <a:pt x="25" y="171"/>
                    <a:pt x="13" y="159"/>
                    <a:pt x="9" y="137"/>
                  </a:cubicBezTo>
                  <a:cubicBezTo>
                    <a:pt x="8" y="133"/>
                    <a:pt x="4" y="90"/>
                    <a:pt x="5" y="90"/>
                  </a:cubicBezTo>
                  <a:cubicBezTo>
                    <a:pt x="0" y="90"/>
                    <a:pt x="2" y="117"/>
                    <a:pt x="2" y="120"/>
                  </a:cubicBezTo>
                  <a:cubicBezTo>
                    <a:pt x="3" y="136"/>
                    <a:pt x="7" y="153"/>
                    <a:pt x="18" y="165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174625" y="0"/>
              <a:ext cx="19050" cy="174625"/>
            </a:xfrm>
            <a:custGeom>
              <a:avLst/>
              <a:gdLst/>
              <a:ahLst/>
              <a:cxnLst>
                <a:cxn ang="0">
                  <a:pos x="1" y="44"/>
                </a:cxn>
                <a:cxn ang="0">
                  <a:pos x="5" y="47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24"/>
                </a:cxn>
                <a:cxn ang="0">
                  <a:pos x="1" y="44"/>
                </a:cxn>
              </a:cxnLst>
              <a:rect l="0" t="0" r="r" b="b"/>
              <a:pathLst>
                <a:path w="6" h="55">
                  <a:moveTo>
                    <a:pt x="1" y="44"/>
                  </a:moveTo>
                  <a:cubicBezTo>
                    <a:pt x="2" y="47"/>
                    <a:pt x="5" y="55"/>
                    <a:pt x="5" y="47"/>
                  </a:cubicBezTo>
                  <a:cubicBezTo>
                    <a:pt x="4" y="33"/>
                    <a:pt x="0" y="14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8"/>
                    <a:pt x="0" y="16"/>
                    <a:pt x="0" y="24"/>
                  </a:cubicBezTo>
                  <a:cubicBezTo>
                    <a:pt x="0" y="31"/>
                    <a:pt x="0" y="37"/>
                    <a:pt x="1" y="44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-9525" y="0"/>
              <a:ext cx="50800" cy="228600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8" y="60"/>
                </a:cxn>
                <a:cxn ang="0">
                  <a:pos x="10" y="69"/>
                </a:cxn>
                <a:cxn ang="0">
                  <a:pos x="11" y="44"/>
                </a:cxn>
                <a:cxn ang="0">
                  <a:pos x="15" y="8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2" y="10"/>
                </a:cxn>
                <a:cxn ang="0">
                  <a:pos x="9" y="25"/>
                </a:cxn>
                <a:cxn ang="0">
                  <a:pos x="7" y="1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6" y="19"/>
                </a:cxn>
                <a:cxn ang="0">
                  <a:pos x="8" y="27"/>
                </a:cxn>
              </a:cxnLst>
              <a:rect l="0" t="0" r="r" b="b"/>
              <a:pathLst>
                <a:path w="16" h="72">
                  <a:moveTo>
                    <a:pt x="8" y="27"/>
                  </a:moveTo>
                  <a:cubicBezTo>
                    <a:pt x="8" y="28"/>
                    <a:pt x="8" y="30"/>
                    <a:pt x="8" y="32"/>
                  </a:cubicBezTo>
                  <a:cubicBezTo>
                    <a:pt x="8" y="35"/>
                    <a:pt x="8" y="37"/>
                    <a:pt x="8" y="40"/>
                  </a:cubicBezTo>
                  <a:cubicBezTo>
                    <a:pt x="8" y="47"/>
                    <a:pt x="8" y="53"/>
                    <a:pt x="8" y="60"/>
                  </a:cubicBezTo>
                  <a:cubicBezTo>
                    <a:pt x="8" y="61"/>
                    <a:pt x="9" y="72"/>
                    <a:pt x="10" y="69"/>
                  </a:cubicBezTo>
                  <a:cubicBezTo>
                    <a:pt x="14" y="63"/>
                    <a:pt x="11" y="51"/>
                    <a:pt x="11" y="44"/>
                  </a:cubicBezTo>
                  <a:cubicBezTo>
                    <a:pt x="11" y="32"/>
                    <a:pt x="13" y="20"/>
                    <a:pt x="15" y="8"/>
                  </a:cubicBezTo>
                  <a:cubicBezTo>
                    <a:pt x="15" y="6"/>
                    <a:pt x="16" y="3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4"/>
                    <a:pt x="13" y="7"/>
                    <a:pt x="12" y="10"/>
                  </a:cubicBezTo>
                  <a:cubicBezTo>
                    <a:pt x="11" y="15"/>
                    <a:pt x="10" y="20"/>
                    <a:pt x="9" y="25"/>
                  </a:cubicBezTo>
                  <a:cubicBezTo>
                    <a:pt x="8" y="22"/>
                    <a:pt x="8" y="19"/>
                    <a:pt x="7" y="15"/>
                  </a:cubicBezTo>
                  <a:cubicBezTo>
                    <a:pt x="6" y="10"/>
                    <a:pt x="5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7"/>
                    <a:pt x="4" y="13"/>
                    <a:pt x="6" y="19"/>
                  </a:cubicBezTo>
                  <a:cubicBezTo>
                    <a:pt x="7" y="22"/>
                    <a:pt x="7" y="24"/>
                    <a:pt x="8" y="27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433388" y="0"/>
              <a:ext cx="34925" cy="231775"/>
            </a:xfrm>
            <a:custGeom>
              <a:avLst/>
              <a:gdLst/>
              <a:ahLst/>
              <a:cxnLst>
                <a:cxn ang="0">
                  <a:pos x="4" y="40"/>
                </a:cxn>
                <a:cxn ang="0">
                  <a:pos x="1" y="60"/>
                </a:cxn>
                <a:cxn ang="0">
                  <a:pos x="0" y="67"/>
                </a:cxn>
                <a:cxn ang="0">
                  <a:pos x="1" y="71"/>
                </a:cxn>
                <a:cxn ang="0">
                  <a:pos x="3" y="72"/>
                </a:cxn>
                <a:cxn ang="0">
                  <a:pos x="6" y="35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40"/>
                </a:cxn>
              </a:cxnLst>
              <a:rect l="0" t="0" r="r" b="b"/>
              <a:pathLst>
                <a:path w="11" h="73">
                  <a:moveTo>
                    <a:pt x="4" y="40"/>
                  </a:moveTo>
                  <a:cubicBezTo>
                    <a:pt x="3" y="47"/>
                    <a:pt x="2" y="53"/>
                    <a:pt x="1" y="60"/>
                  </a:cubicBezTo>
                  <a:cubicBezTo>
                    <a:pt x="0" y="62"/>
                    <a:pt x="0" y="65"/>
                    <a:pt x="0" y="67"/>
                  </a:cubicBezTo>
                  <a:cubicBezTo>
                    <a:pt x="0" y="68"/>
                    <a:pt x="0" y="70"/>
                    <a:pt x="1" y="71"/>
                  </a:cubicBezTo>
                  <a:cubicBezTo>
                    <a:pt x="1" y="72"/>
                    <a:pt x="3" y="73"/>
                    <a:pt x="3" y="72"/>
                  </a:cubicBezTo>
                  <a:cubicBezTo>
                    <a:pt x="1" y="59"/>
                    <a:pt x="4" y="47"/>
                    <a:pt x="6" y="35"/>
                  </a:cubicBezTo>
                  <a:cubicBezTo>
                    <a:pt x="8" y="24"/>
                    <a:pt x="11" y="1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3"/>
                    <a:pt x="5" y="26"/>
                    <a:pt x="4" y="40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592138" y="0"/>
              <a:ext cx="60325" cy="203200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9" y="35"/>
                </a:cxn>
                <a:cxn ang="0">
                  <a:pos x="9" y="52"/>
                </a:cxn>
                <a:cxn ang="0">
                  <a:pos x="11" y="61"/>
                </a:cxn>
                <a:cxn ang="0">
                  <a:pos x="12" y="35"/>
                </a:cxn>
                <a:cxn ang="0">
                  <a:pos x="17" y="6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6"/>
                </a:cxn>
                <a:cxn ang="0">
                  <a:pos x="10" y="2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9" y="31"/>
                </a:cxn>
              </a:cxnLst>
              <a:rect l="0" t="0" r="r" b="b"/>
              <a:pathLst>
                <a:path w="19" h="64">
                  <a:moveTo>
                    <a:pt x="9" y="31"/>
                  </a:moveTo>
                  <a:cubicBezTo>
                    <a:pt x="9" y="32"/>
                    <a:pt x="9" y="34"/>
                    <a:pt x="9" y="35"/>
                  </a:cubicBezTo>
                  <a:cubicBezTo>
                    <a:pt x="9" y="41"/>
                    <a:pt x="9" y="47"/>
                    <a:pt x="9" y="52"/>
                  </a:cubicBezTo>
                  <a:cubicBezTo>
                    <a:pt x="9" y="53"/>
                    <a:pt x="10" y="64"/>
                    <a:pt x="11" y="61"/>
                  </a:cubicBezTo>
                  <a:cubicBezTo>
                    <a:pt x="15" y="55"/>
                    <a:pt x="12" y="42"/>
                    <a:pt x="12" y="35"/>
                  </a:cubicBezTo>
                  <a:cubicBezTo>
                    <a:pt x="12" y="25"/>
                    <a:pt x="15" y="16"/>
                    <a:pt x="17" y="6"/>
                  </a:cubicBezTo>
                  <a:cubicBezTo>
                    <a:pt x="17" y="4"/>
                    <a:pt x="18" y="2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3"/>
                    <a:pt x="16" y="5"/>
                    <a:pt x="15" y="6"/>
                  </a:cubicBezTo>
                  <a:cubicBezTo>
                    <a:pt x="13" y="12"/>
                    <a:pt x="11" y="18"/>
                    <a:pt x="10" y="24"/>
                  </a:cubicBezTo>
                  <a:cubicBezTo>
                    <a:pt x="9" y="16"/>
                    <a:pt x="5" y="7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7" y="26"/>
                    <a:pt x="9" y="31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788988" y="0"/>
              <a:ext cx="28575" cy="111125"/>
            </a:xfrm>
            <a:custGeom>
              <a:avLst/>
              <a:gdLst/>
              <a:ahLst/>
              <a:cxnLst>
                <a:cxn ang="0">
                  <a:pos x="6" y="33"/>
                </a:cxn>
                <a:cxn ang="0">
                  <a:pos x="4" y="1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8"/>
                </a:cxn>
                <a:cxn ang="0">
                  <a:pos x="6" y="33"/>
                </a:cxn>
              </a:cxnLst>
              <a:rect l="0" t="0" r="r" b="b"/>
              <a:pathLst>
                <a:path w="9" h="35">
                  <a:moveTo>
                    <a:pt x="6" y="33"/>
                  </a:moveTo>
                  <a:cubicBezTo>
                    <a:pt x="9" y="30"/>
                    <a:pt x="3" y="16"/>
                    <a:pt x="4" y="11"/>
                  </a:cubicBezTo>
                  <a:cubicBezTo>
                    <a:pt x="4" y="7"/>
                    <a:pt x="5" y="4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5"/>
                    <a:pt x="1" y="8"/>
                  </a:cubicBezTo>
                  <a:cubicBezTo>
                    <a:pt x="0" y="11"/>
                    <a:pt x="4" y="35"/>
                    <a:pt x="6" y="33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1039813" y="0"/>
              <a:ext cx="34925" cy="158750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3" y="39"/>
                </a:cxn>
                <a:cxn ang="0">
                  <a:pos x="2" y="44"/>
                </a:cxn>
                <a:cxn ang="0">
                  <a:pos x="0" y="48"/>
                </a:cxn>
                <a:cxn ang="0">
                  <a:pos x="2" y="49"/>
                </a:cxn>
                <a:cxn ang="0">
                  <a:pos x="9" y="2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7" y="25"/>
                </a:cxn>
              </a:cxnLst>
              <a:rect l="0" t="0" r="r" b="b"/>
              <a:pathLst>
                <a:path w="11" h="50">
                  <a:moveTo>
                    <a:pt x="7" y="25"/>
                  </a:moveTo>
                  <a:cubicBezTo>
                    <a:pt x="6" y="30"/>
                    <a:pt x="5" y="34"/>
                    <a:pt x="3" y="39"/>
                  </a:cubicBezTo>
                  <a:cubicBezTo>
                    <a:pt x="3" y="41"/>
                    <a:pt x="2" y="43"/>
                    <a:pt x="2" y="44"/>
                  </a:cubicBezTo>
                  <a:cubicBezTo>
                    <a:pt x="2" y="45"/>
                    <a:pt x="1" y="48"/>
                    <a:pt x="0" y="48"/>
                  </a:cubicBezTo>
                  <a:cubicBezTo>
                    <a:pt x="0" y="48"/>
                    <a:pt x="2" y="50"/>
                    <a:pt x="2" y="49"/>
                  </a:cubicBezTo>
                  <a:cubicBezTo>
                    <a:pt x="6" y="41"/>
                    <a:pt x="7" y="32"/>
                    <a:pt x="9" y="23"/>
                  </a:cubicBezTo>
                  <a:cubicBezTo>
                    <a:pt x="11" y="15"/>
                    <a:pt x="11" y="7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8"/>
                    <a:pt x="8" y="16"/>
                    <a:pt x="7" y="25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1460500" y="1190625"/>
              <a:ext cx="2297113" cy="1962150"/>
            </a:xfrm>
            <a:custGeom>
              <a:avLst/>
              <a:gdLst/>
              <a:ahLst/>
              <a:cxnLst>
                <a:cxn ang="0">
                  <a:pos x="658" y="450"/>
                </a:cxn>
                <a:cxn ang="0">
                  <a:pos x="115" y="508"/>
                </a:cxn>
                <a:cxn ang="0">
                  <a:pos x="234" y="28"/>
                </a:cxn>
                <a:cxn ang="0">
                  <a:pos x="511" y="292"/>
                </a:cxn>
                <a:cxn ang="0">
                  <a:pos x="271" y="411"/>
                </a:cxn>
                <a:cxn ang="0">
                  <a:pos x="259" y="165"/>
                </a:cxn>
                <a:cxn ang="0">
                  <a:pos x="383" y="198"/>
                </a:cxn>
                <a:cxn ang="0">
                  <a:pos x="218" y="199"/>
                </a:cxn>
                <a:cxn ang="0">
                  <a:pos x="271" y="406"/>
                </a:cxn>
                <a:cxn ang="0">
                  <a:pos x="509" y="196"/>
                </a:cxn>
                <a:cxn ang="0">
                  <a:pos x="465" y="99"/>
                </a:cxn>
                <a:cxn ang="0">
                  <a:pos x="507" y="208"/>
                </a:cxn>
                <a:cxn ang="0">
                  <a:pos x="345" y="415"/>
                </a:cxn>
                <a:cxn ang="0">
                  <a:pos x="201" y="231"/>
                </a:cxn>
                <a:cxn ang="0">
                  <a:pos x="358" y="177"/>
                </a:cxn>
                <a:cxn ang="0">
                  <a:pos x="395" y="236"/>
                </a:cxn>
                <a:cxn ang="0">
                  <a:pos x="292" y="309"/>
                </a:cxn>
                <a:cxn ang="0">
                  <a:pos x="306" y="303"/>
                </a:cxn>
                <a:cxn ang="0">
                  <a:pos x="364" y="215"/>
                </a:cxn>
                <a:cxn ang="0">
                  <a:pos x="372" y="241"/>
                </a:cxn>
                <a:cxn ang="0">
                  <a:pos x="281" y="286"/>
                </a:cxn>
                <a:cxn ang="0">
                  <a:pos x="265" y="257"/>
                </a:cxn>
                <a:cxn ang="0">
                  <a:pos x="291" y="204"/>
                </a:cxn>
                <a:cxn ang="0">
                  <a:pos x="336" y="200"/>
                </a:cxn>
                <a:cxn ang="0">
                  <a:pos x="354" y="206"/>
                </a:cxn>
                <a:cxn ang="0">
                  <a:pos x="316" y="195"/>
                </a:cxn>
                <a:cxn ang="0">
                  <a:pos x="308" y="196"/>
                </a:cxn>
                <a:cxn ang="0">
                  <a:pos x="278" y="211"/>
                </a:cxn>
                <a:cxn ang="0">
                  <a:pos x="298" y="321"/>
                </a:cxn>
                <a:cxn ang="0">
                  <a:pos x="405" y="262"/>
                </a:cxn>
                <a:cxn ang="0">
                  <a:pos x="237" y="164"/>
                </a:cxn>
                <a:cxn ang="0">
                  <a:pos x="187" y="215"/>
                </a:cxn>
                <a:cxn ang="0">
                  <a:pos x="187" y="220"/>
                </a:cxn>
                <a:cxn ang="0">
                  <a:pos x="270" y="155"/>
                </a:cxn>
                <a:cxn ang="0">
                  <a:pos x="393" y="284"/>
                </a:cxn>
                <a:cxn ang="0">
                  <a:pos x="260" y="243"/>
                </a:cxn>
                <a:cxn ang="0">
                  <a:pos x="263" y="249"/>
                </a:cxn>
                <a:cxn ang="0">
                  <a:pos x="262" y="255"/>
                </a:cxn>
                <a:cxn ang="0">
                  <a:pos x="396" y="267"/>
                </a:cxn>
                <a:cxn ang="0">
                  <a:pos x="398" y="249"/>
                </a:cxn>
                <a:cxn ang="0">
                  <a:pos x="395" y="222"/>
                </a:cxn>
                <a:cxn ang="0">
                  <a:pos x="248" y="167"/>
                </a:cxn>
                <a:cxn ang="0">
                  <a:pos x="265" y="411"/>
                </a:cxn>
                <a:cxn ang="0">
                  <a:pos x="313" y="425"/>
                </a:cxn>
                <a:cxn ang="0">
                  <a:pos x="353" y="424"/>
                </a:cxn>
                <a:cxn ang="0">
                  <a:pos x="507" y="311"/>
                </a:cxn>
                <a:cxn ang="0">
                  <a:pos x="153" y="56"/>
                </a:cxn>
                <a:cxn ang="0">
                  <a:pos x="167" y="554"/>
                </a:cxn>
                <a:cxn ang="0">
                  <a:pos x="498" y="577"/>
                </a:cxn>
                <a:cxn ang="0">
                  <a:pos x="709" y="356"/>
                </a:cxn>
                <a:cxn ang="0">
                  <a:pos x="713" y="340"/>
                </a:cxn>
              </a:cxnLst>
              <a:rect l="0" t="0" r="r" b="b"/>
              <a:pathLst>
                <a:path w="722" h="618">
                  <a:moveTo>
                    <a:pt x="713" y="340"/>
                  </a:moveTo>
                  <a:cubicBezTo>
                    <a:pt x="702" y="379"/>
                    <a:pt x="682" y="417"/>
                    <a:pt x="658" y="450"/>
                  </a:cubicBezTo>
                  <a:cubicBezTo>
                    <a:pt x="601" y="527"/>
                    <a:pt x="507" y="582"/>
                    <a:pt x="413" y="599"/>
                  </a:cubicBezTo>
                  <a:cubicBezTo>
                    <a:pt x="307" y="618"/>
                    <a:pt x="191" y="584"/>
                    <a:pt x="115" y="508"/>
                  </a:cubicBezTo>
                  <a:cubicBezTo>
                    <a:pt x="38" y="432"/>
                    <a:pt x="0" y="313"/>
                    <a:pt x="33" y="208"/>
                  </a:cubicBezTo>
                  <a:cubicBezTo>
                    <a:pt x="62" y="117"/>
                    <a:pt x="143" y="50"/>
                    <a:pt x="234" y="28"/>
                  </a:cubicBezTo>
                  <a:cubicBezTo>
                    <a:pt x="335" y="4"/>
                    <a:pt x="450" y="38"/>
                    <a:pt x="496" y="136"/>
                  </a:cubicBezTo>
                  <a:cubicBezTo>
                    <a:pt x="518" y="183"/>
                    <a:pt x="525" y="242"/>
                    <a:pt x="511" y="292"/>
                  </a:cubicBezTo>
                  <a:cubicBezTo>
                    <a:pt x="498" y="338"/>
                    <a:pt x="465" y="377"/>
                    <a:pt x="422" y="400"/>
                  </a:cubicBezTo>
                  <a:cubicBezTo>
                    <a:pt x="376" y="425"/>
                    <a:pt x="320" y="432"/>
                    <a:pt x="271" y="411"/>
                  </a:cubicBezTo>
                  <a:cubicBezTo>
                    <a:pt x="228" y="392"/>
                    <a:pt x="196" y="353"/>
                    <a:pt x="186" y="308"/>
                  </a:cubicBezTo>
                  <a:cubicBezTo>
                    <a:pt x="173" y="249"/>
                    <a:pt x="204" y="188"/>
                    <a:pt x="259" y="165"/>
                  </a:cubicBezTo>
                  <a:cubicBezTo>
                    <a:pt x="287" y="153"/>
                    <a:pt x="321" y="151"/>
                    <a:pt x="348" y="165"/>
                  </a:cubicBezTo>
                  <a:cubicBezTo>
                    <a:pt x="360" y="172"/>
                    <a:pt x="378" y="184"/>
                    <a:pt x="383" y="198"/>
                  </a:cubicBezTo>
                  <a:cubicBezTo>
                    <a:pt x="367" y="176"/>
                    <a:pt x="341" y="161"/>
                    <a:pt x="312" y="159"/>
                  </a:cubicBezTo>
                  <a:cubicBezTo>
                    <a:pt x="279" y="156"/>
                    <a:pt x="239" y="174"/>
                    <a:pt x="218" y="199"/>
                  </a:cubicBezTo>
                  <a:cubicBezTo>
                    <a:pt x="194" y="224"/>
                    <a:pt x="188" y="262"/>
                    <a:pt x="191" y="294"/>
                  </a:cubicBezTo>
                  <a:cubicBezTo>
                    <a:pt x="196" y="345"/>
                    <a:pt x="225" y="385"/>
                    <a:pt x="271" y="406"/>
                  </a:cubicBezTo>
                  <a:cubicBezTo>
                    <a:pt x="356" y="444"/>
                    <a:pt x="458" y="397"/>
                    <a:pt x="496" y="316"/>
                  </a:cubicBezTo>
                  <a:cubicBezTo>
                    <a:pt x="514" y="279"/>
                    <a:pt x="517" y="236"/>
                    <a:pt x="509" y="196"/>
                  </a:cubicBezTo>
                  <a:cubicBezTo>
                    <a:pt x="505" y="175"/>
                    <a:pt x="499" y="155"/>
                    <a:pt x="490" y="136"/>
                  </a:cubicBezTo>
                  <a:cubicBezTo>
                    <a:pt x="488" y="132"/>
                    <a:pt x="467" y="98"/>
                    <a:pt x="465" y="99"/>
                  </a:cubicBezTo>
                  <a:cubicBezTo>
                    <a:pt x="463" y="101"/>
                    <a:pt x="479" y="124"/>
                    <a:pt x="480" y="125"/>
                  </a:cubicBezTo>
                  <a:cubicBezTo>
                    <a:pt x="494" y="151"/>
                    <a:pt x="503" y="179"/>
                    <a:pt x="507" y="208"/>
                  </a:cubicBezTo>
                  <a:cubicBezTo>
                    <a:pt x="513" y="253"/>
                    <a:pt x="506" y="298"/>
                    <a:pt x="481" y="337"/>
                  </a:cubicBezTo>
                  <a:cubicBezTo>
                    <a:pt x="452" y="381"/>
                    <a:pt x="398" y="412"/>
                    <a:pt x="345" y="415"/>
                  </a:cubicBezTo>
                  <a:cubicBezTo>
                    <a:pt x="294" y="418"/>
                    <a:pt x="238" y="395"/>
                    <a:pt x="211" y="350"/>
                  </a:cubicBezTo>
                  <a:cubicBezTo>
                    <a:pt x="191" y="315"/>
                    <a:pt x="187" y="269"/>
                    <a:pt x="201" y="231"/>
                  </a:cubicBezTo>
                  <a:cubicBezTo>
                    <a:pt x="213" y="199"/>
                    <a:pt x="242" y="176"/>
                    <a:pt x="274" y="166"/>
                  </a:cubicBezTo>
                  <a:cubicBezTo>
                    <a:pt x="303" y="157"/>
                    <a:pt x="333" y="161"/>
                    <a:pt x="358" y="177"/>
                  </a:cubicBezTo>
                  <a:cubicBezTo>
                    <a:pt x="374" y="188"/>
                    <a:pt x="386" y="204"/>
                    <a:pt x="392" y="223"/>
                  </a:cubicBezTo>
                  <a:cubicBezTo>
                    <a:pt x="392" y="223"/>
                    <a:pt x="393" y="229"/>
                    <a:pt x="395" y="236"/>
                  </a:cubicBezTo>
                  <a:cubicBezTo>
                    <a:pt x="397" y="250"/>
                    <a:pt x="396" y="265"/>
                    <a:pt x="391" y="278"/>
                  </a:cubicBezTo>
                  <a:cubicBezTo>
                    <a:pt x="376" y="315"/>
                    <a:pt x="326" y="331"/>
                    <a:pt x="292" y="309"/>
                  </a:cubicBezTo>
                  <a:cubicBezTo>
                    <a:pt x="278" y="300"/>
                    <a:pt x="269" y="284"/>
                    <a:pt x="266" y="266"/>
                  </a:cubicBezTo>
                  <a:cubicBezTo>
                    <a:pt x="273" y="284"/>
                    <a:pt x="288" y="299"/>
                    <a:pt x="306" y="303"/>
                  </a:cubicBezTo>
                  <a:cubicBezTo>
                    <a:pt x="328" y="309"/>
                    <a:pt x="347" y="304"/>
                    <a:pt x="362" y="287"/>
                  </a:cubicBezTo>
                  <a:cubicBezTo>
                    <a:pt x="379" y="268"/>
                    <a:pt x="381" y="235"/>
                    <a:pt x="364" y="215"/>
                  </a:cubicBezTo>
                  <a:cubicBezTo>
                    <a:pt x="360" y="210"/>
                    <a:pt x="353" y="207"/>
                    <a:pt x="359" y="215"/>
                  </a:cubicBezTo>
                  <a:cubicBezTo>
                    <a:pt x="365" y="223"/>
                    <a:pt x="370" y="231"/>
                    <a:pt x="372" y="241"/>
                  </a:cubicBezTo>
                  <a:cubicBezTo>
                    <a:pt x="376" y="266"/>
                    <a:pt x="359" y="293"/>
                    <a:pt x="335" y="301"/>
                  </a:cubicBezTo>
                  <a:cubicBezTo>
                    <a:pt x="315" y="307"/>
                    <a:pt x="295" y="299"/>
                    <a:pt x="281" y="286"/>
                  </a:cubicBezTo>
                  <a:cubicBezTo>
                    <a:pt x="277" y="281"/>
                    <a:pt x="273" y="276"/>
                    <a:pt x="270" y="270"/>
                  </a:cubicBezTo>
                  <a:cubicBezTo>
                    <a:pt x="270" y="269"/>
                    <a:pt x="267" y="262"/>
                    <a:pt x="265" y="257"/>
                  </a:cubicBezTo>
                  <a:cubicBezTo>
                    <a:pt x="265" y="243"/>
                    <a:pt x="269" y="228"/>
                    <a:pt x="278" y="216"/>
                  </a:cubicBezTo>
                  <a:cubicBezTo>
                    <a:pt x="281" y="212"/>
                    <a:pt x="286" y="207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305" y="197"/>
                    <a:pt x="321" y="195"/>
                    <a:pt x="336" y="200"/>
                  </a:cubicBezTo>
                  <a:cubicBezTo>
                    <a:pt x="337" y="200"/>
                    <a:pt x="357" y="209"/>
                    <a:pt x="356" y="209"/>
                  </a:cubicBezTo>
                  <a:cubicBezTo>
                    <a:pt x="356" y="208"/>
                    <a:pt x="355" y="207"/>
                    <a:pt x="354" y="206"/>
                  </a:cubicBezTo>
                  <a:cubicBezTo>
                    <a:pt x="342" y="198"/>
                    <a:pt x="329" y="195"/>
                    <a:pt x="315" y="195"/>
                  </a:cubicBezTo>
                  <a:cubicBezTo>
                    <a:pt x="315" y="195"/>
                    <a:pt x="316" y="195"/>
                    <a:pt x="316" y="195"/>
                  </a:cubicBezTo>
                  <a:cubicBezTo>
                    <a:pt x="316" y="195"/>
                    <a:pt x="315" y="195"/>
                    <a:pt x="315" y="195"/>
                  </a:cubicBezTo>
                  <a:cubicBezTo>
                    <a:pt x="313" y="196"/>
                    <a:pt x="310" y="196"/>
                    <a:pt x="308" y="196"/>
                  </a:cubicBezTo>
                  <a:cubicBezTo>
                    <a:pt x="305" y="197"/>
                    <a:pt x="302" y="197"/>
                    <a:pt x="302" y="197"/>
                  </a:cubicBezTo>
                  <a:cubicBezTo>
                    <a:pt x="292" y="199"/>
                    <a:pt x="284" y="204"/>
                    <a:pt x="278" y="211"/>
                  </a:cubicBezTo>
                  <a:cubicBezTo>
                    <a:pt x="267" y="220"/>
                    <a:pt x="259" y="233"/>
                    <a:pt x="258" y="249"/>
                  </a:cubicBezTo>
                  <a:cubicBezTo>
                    <a:pt x="254" y="279"/>
                    <a:pt x="271" y="309"/>
                    <a:pt x="298" y="321"/>
                  </a:cubicBezTo>
                  <a:cubicBezTo>
                    <a:pt x="320" y="330"/>
                    <a:pt x="346" y="328"/>
                    <a:pt x="367" y="316"/>
                  </a:cubicBezTo>
                  <a:cubicBezTo>
                    <a:pt x="385" y="305"/>
                    <a:pt x="403" y="285"/>
                    <a:pt x="405" y="262"/>
                  </a:cubicBezTo>
                  <a:cubicBezTo>
                    <a:pt x="413" y="210"/>
                    <a:pt x="379" y="161"/>
                    <a:pt x="327" y="150"/>
                  </a:cubicBezTo>
                  <a:cubicBezTo>
                    <a:pt x="297" y="143"/>
                    <a:pt x="264" y="149"/>
                    <a:pt x="237" y="164"/>
                  </a:cubicBezTo>
                  <a:cubicBezTo>
                    <a:pt x="223" y="172"/>
                    <a:pt x="210" y="184"/>
                    <a:pt x="200" y="196"/>
                  </a:cubicBezTo>
                  <a:cubicBezTo>
                    <a:pt x="195" y="202"/>
                    <a:pt x="191" y="208"/>
                    <a:pt x="187" y="215"/>
                  </a:cubicBezTo>
                  <a:cubicBezTo>
                    <a:pt x="187" y="216"/>
                    <a:pt x="182" y="227"/>
                    <a:pt x="183" y="227"/>
                  </a:cubicBezTo>
                  <a:cubicBezTo>
                    <a:pt x="184" y="227"/>
                    <a:pt x="187" y="221"/>
                    <a:pt x="187" y="220"/>
                  </a:cubicBezTo>
                  <a:cubicBezTo>
                    <a:pt x="194" y="210"/>
                    <a:pt x="201" y="200"/>
                    <a:pt x="209" y="191"/>
                  </a:cubicBezTo>
                  <a:cubicBezTo>
                    <a:pt x="226" y="174"/>
                    <a:pt x="247" y="162"/>
                    <a:pt x="270" y="155"/>
                  </a:cubicBezTo>
                  <a:cubicBezTo>
                    <a:pt x="320" y="142"/>
                    <a:pt x="375" y="161"/>
                    <a:pt x="395" y="210"/>
                  </a:cubicBezTo>
                  <a:cubicBezTo>
                    <a:pt x="404" y="233"/>
                    <a:pt x="406" y="262"/>
                    <a:pt x="393" y="284"/>
                  </a:cubicBezTo>
                  <a:cubicBezTo>
                    <a:pt x="382" y="306"/>
                    <a:pt x="359" y="320"/>
                    <a:pt x="335" y="323"/>
                  </a:cubicBezTo>
                  <a:cubicBezTo>
                    <a:pt x="289" y="329"/>
                    <a:pt x="250" y="288"/>
                    <a:pt x="260" y="243"/>
                  </a:cubicBezTo>
                  <a:cubicBezTo>
                    <a:pt x="262" y="236"/>
                    <a:pt x="265" y="230"/>
                    <a:pt x="269" y="224"/>
                  </a:cubicBezTo>
                  <a:cubicBezTo>
                    <a:pt x="265" y="232"/>
                    <a:pt x="263" y="240"/>
                    <a:pt x="263" y="249"/>
                  </a:cubicBezTo>
                  <a:cubicBezTo>
                    <a:pt x="262" y="249"/>
                    <a:pt x="262" y="249"/>
                    <a:pt x="262" y="250"/>
                  </a:cubicBezTo>
                  <a:cubicBezTo>
                    <a:pt x="262" y="252"/>
                    <a:pt x="262" y="253"/>
                    <a:pt x="262" y="255"/>
                  </a:cubicBezTo>
                  <a:cubicBezTo>
                    <a:pt x="263" y="276"/>
                    <a:pt x="272" y="297"/>
                    <a:pt x="288" y="310"/>
                  </a:cubicBezTo>
                  <a:cubicBezTo>
                    <a:pt x="326" y="338"/>
                    <a:pt x="388" y="313"/>
                    <a:pt x="396" y="267"/>
                  </a:cubicBezTo>
                  <a:cubicBezTo>
                    <a:pt x="398" y="261"/>
                    <a:pt x="398" y="254"/>
                    <a:pt x="398" y="248"/>
                  </a:cubicBezTo>
                  <a:cubicBezTo>
                    <a:pt x="398" y="248"/>
                    <a:pt x="398" y="249"/>
                    <a:pt x="398" y="249"/>
                  </a:cubicBezTo>
                  <a:cubicBezTo>
                    <a:pt x="399" y="248"/>
                    <a:pt x="399" y="245"/>
                    <a:pt x="399" y="244"/>
                  </a:cubicBezTo>
                  <a:cubicBezTo>
                    <a:pt x="398" y="236"/>
                    <a:pt x="397" y="229"/>
                    <a:pt x="395" y="222"/>
                  </a:cubicBezTo>
                  <a:cubicBezTo>
                    <a:pt x="387" y="193"/>
                    <a:pt x="367" y="169"/>
                    <a:pt x="337" y="158"/>
                  </a:cubicBezTo>
                  <a:cubicBezTo>
                    <a:pt x="308" y="148"/>
                    <a:pt x="275" y="154"/>
                    <a:pt x="248" y="167"/>
                  </a:cubicBezTo>
                  <a:cubicBezTo>
                    <a:pt x="187" y="197"/>
                    <a:pt x="167" y="276"/>
                    <a:pt x="193" y="335"/>
                  </a:cubicBezTo>
                  <a:cubicBezTo>
                    <a:pt x="207" y="369"/>
                    <a:pt x="233" y="395"/>
                    <a:pt x="265" y="411"/>
                  </a:cubicBezTo>
                  <a:cubicBezTo>
                    <a:pt x="268" y="412"/>
                    <a:pt x="312" y="429"/>
                    <a:pt x="313" y="425"/>
                  </a:cubicBezTo>
                  <a:cubicBezTo>
                    <a:pt x="313" y="425"/>
                    <a:pt x="313" y="425"/>
                    <a:pt x="313" y="425"/>
                  </a:cubicBezTo>
                  <a:cubicBezTo>
                    <a:pt x="314" y="424"/>
                    <a:pt x="322" y="426"/>
                    <a:pt x="323" y="426"/>
                  </a:cubicBezTo>
                  <a:cubicBezTo>
                    <a:pt x="333" y="426"/>
                    <a:pt x="343" y="426"/>
                    <a:pt x="353" y="424"/>
                  </a:cubicBezTo>
                  <a:cubicBezTo>
                    <a:pt x="375" y="422"/>
                    <a:pt x="397" y="415"/>
                    <a:pt x="417" y="405"/>
                  </a:cubicBezTo>
                  <a:cubicBezTo>
                    <a:pt x="457" y="386"/>
                    <a:pt x="490" y="352"/>
                    <a:pt x="507" y="311"/>
                  </a:cubicBezTo>
                  <a:cubicBezTo>
                    <a:pt x="545" y="219"/>
                    <a:pt x="507" y="100"/>
                    <a:pt x="422" y="49"/>
                  </a:cubicBezTo>
                  <a:cubicBezTo>
                    <a:pt x="341" y="0"/>
                    <a:pt x="233" y="9"/>
                    <a:pt x="153" y="56"/>
                  </a:cubicBezTo>
                  <a:cubicBezTo>
                    <a:pt x="68" y="106"/>
                    <a:pt x="15" y="195"/>
                    <a:pt x="18" y="295"/>
                  </a:cubicBezTo>
                  <a:cubicBezTo>
                    <a:pt x="20" y="400"/>
                    <a:pt x="78" y="499"/>
                    <a:pt x="167" y="554"/>
                  </a:cubicBezTo>
                  <a:cubicBezTo>
                    <a:pt x="217" y="585"/>
                    <a:pt x="275" y="604"/>
                    <a:pt x="333" y="608"/>
                  </a:cubicBezTo>
                  <a:cubicBezTo>
                    <a:pt x="389" y="612"/>
                    <a:pt x="445" y="600"/>
                    <a:pt x="498" y="577"/>
                  </a:cubicBezTo>
                  <a:cubicBezTo>
                    <a:pt x="565" y="549"/>
                    <a:pt x="626" y="503"/>
                    <a:pt x="668" y="443"/>
                  </a:cubicBezTo>
                  <a:cubicBezTo>
                    <a:pt x="686" y="415"/>
                    <a:pt x="700" y="387"/>
                    <a:pt x="709" y="356"/>
                  </a:cubicBezTo>
                  <a:cubicBezTo>
                    <a:pt x="710" y="354"/>
                    <a:pt x="722" y="312"/>
                    <a:pt x="721" y="312"/>
                  </a:cubicBezTo>
                  <a:cubicBezTo>
                    <a:pt x="718" y="312"/>
                    <a:pt x="714" y="338"/>
                    <a:pt x="713" y="340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1957388" y="1908175"/>
              <a:ext cx="1157287" cy="768350"/>
            </a:xfrm>
            <a:custGeom>
              <a:avLst/>
              <a:gdLst/>
              <a:ahLst/>
              <a:cxnLst>
                <a:cxn ang="0">
                  <a:pos x="357" y="102"/>
                </a:cxn>
                <a:cxn ang="0">
                  <a:pos x="341" y="125"/>
                </a:cxn>
                <a:cxn ang="0">
                  <a:pos x="300" y="167"/>
                </a:cxn>
                <a:cxn ang="0">
                  <a:pos x="137" y="201"/>
                </a:cxn>
                <a:cxn ang="0">
                  <a:pos x="27" y="111"/>
                </a:cxn>
                <a:cxn ang="0">
                  <a:pos x="20" y="25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71" y="172"/>
                </a:cxn>
                <a:cxn ang="0">
                  <a:pos x="350" y="120"/>
                </a:cxn>
                <a:cxn ang="0">
                  <a:pos x="362" y="96"/>
                </a:cxn>
                <a:cxn ang="0">
                  <a:pos x="357" y="102"/>
                </a:cxn>
              </a:cxnLst>
              <a:rect l="0" t="0" r="r" b="b"/>
              <a:pathLst>
                <a:path w="364" h="242">
                  <a:moveTo>
                    <a:pt x="357" y="102"/>
                  </a:moveTo>
                  <a:cubicBezTo>
                    <a:pt x="352" y="110"/>
                    <a:pt x="347" y="117"/>
                    <a:pt x="341" y="125"/>
                  </a:cubicBezTo>
                  <a:cubicBezTo>
                    <a:pt x="329" y="141"/>
                    <a:pt x="316" y="155"/>
                    <a:pt x="300" y="167"/>
                  </a:cubicBezTo>
                  <a:cubicBezTo>
                    <a:pt x="253" y="201"/>
                    <a:pt x="194" y="215"/>
                    <a:pt x="137" y="201"/>
                  </a:cubicBezTo>
                  <a:cubicBezTo>
                    <a:pt x="89" y="189"/>
                    <a:pt x="47" y="157"/>
                    <a:pt x="27" y="111"/>
                  </a:cubicBezTo>
                  <a:cubicBezTo>
                    <a:pt x="15" y="82"/>
                    <a:pt x="15" y="54"/>
                    <a:pt x="20" y="25"/>
                  </a:cubicBezTo>
                  <a:cubicBezTo>
                    <a:pt x="21" y="23"/>
                    <a:pt x="28" y="2"/>
                    <a:pt x="26" y="0"/>
                  </a:cubicBezTo>
                  <a:cubicBezTo>
                    <a:pt x="25" y="1"/>
                    <a:pt x="24" y="1"/>
                    <a:pt x="24" y="2"/>
                  </a:cubicBezTo>
                  <a:cubicBezTo>
                    <a:pt x="0" y="63"/>
                    <a:pt x="21" y="131"/>
                    <a:pt x="71" y="172"/>
                  </a:cubicBezTo>
                  <a:cubicBezTo>
                    <a:pt x="158" y="242"/>
                    <a:pt x="290" y="210"/>
                    <a:pt x="350" y="120"/>
                  </a:cubicBezTo>
                  <a:cubicBezTo>
                    <a:pt x="353" y="116"/>
                    <a:pt x="364" y="101"/>
                    <a:pt x="362" y="96"/>
                  </a:cubicBezTo>
                  <a:cubicBezTo>
                    <a:pt x="361" y="95"/>
                    <a:pt x="357" y="102"/>
                    <a:pt x="357" y="102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1476375" y="1225550"/>
              <a:ext cx="1466850" cy="1857375"/>
            </a:xfrm>
            <a:custGeom>
              <a:avLst/>
              <a:gdLst/>
              <a:ahLst/>
              <a:cxnLst>
                <a:cxn ang="0">
                  <a:pos x="220" y="24"/>
                </a:cxn>
                <a:cxn ang="0">
                  <a:pos x="445" y="75"/>
                </a:cxn>
                <a:cxn ang="0">
                  <a:pos x="460" y="88"/>
                </a:cxn>
                <a:cxn ang="0">
                  <a:pos x="457" y="84"/>
                </a:cxn>
                <a:cxn ang="0">
                  <a:pos x="229" y="19"/>
                </a:cxn>
                <a:cxn ang="0">
                  <a:pos x="37" y="188"/>
                </a:cxn>
                <a:cxn ang="0">
                  <a:pos x="98" y="473"/>
                </a:cxn>
                <a:cxn ang="0">
                  <a:pos x="207" y="555"/>
                </a:cxn>
                <a:cxn ang="0">
                  <a:pos x="274" y="578"/>
                </a:cxn>
                <a:cxn ang="0">
                  <a:pos x="320" y="583"/>
                </a:cxn>
                <a:cxn ang="0">
                  <a:pos x="301" y="580"/>
                </a:cxn>
                <a:cxn ang="0">
                  <a:pos x="247" y="566"/>
                </a:cxn>
                <a:cxn ang="0">
                  <a:pos x="143" y="511"/>
                </a:cxn>
                <a:cxn ang="0">
                  <a:pos x="30" y="226"/>
                </a:cxn>
                <a:cxn ang="0">
                  <a:pos x="220" y="24"/>
                </a:cxn>
              </a:cxnLst>
              <a:rect l="0" t="0" r="r" b="b"/>
              <a:pathLst>
                <a:path w="461" h="585">
                  <a:moveTo>
                    <a:pt x="220" y="24"/>
                  </a:moveTo>
                  <a:cubicBezTo>
                    <a:pt x="297" y="2"/>
                    <a:pt x="387" y="16"/>
                    <a:pt x="445" y="75"/>
                  </a:cubicBezTo>
                  <a:cubicBezTo>
                    <a:pt x="448" y="77"/>
                    <a:pt x="455" y="89"/>
                    <a:pt x="460" y="88"/>
                  </a:cubicBezTo>
                  <a:cubicBezTo>
                    <a:pt x="461" y="88"/>
                    <a:pt x="457" y="83"/>
                    <a:pt x="457" y="84"/>
                  </a:cubicBezTo>
                  <a:cubicBezTo>
                    <a:pt x="401" y="19"/>
                    <a:pt x="311" y="0"/>
                    <a:pt x="229" y="19"/>
                  </a:cubicBezTo>
                  <a:cubicBezTo>
                    <a:pt x="142" y="41"/>
                    <a:pt x="69" y="104"/>
                    <a:pt x="37" y="188"/>
                  </a:cubicBezTo>
                  <a:cubicBezTo>
                    <a:pt x="0" y="285"/>
                    <a:pt x="32" y="397"/>
                    <a:pt x="98" y="473"/>
                  </a:cubicBezTo>
                  <a:cubicBezTo>
                    <a:pt x="128" y="507"/>
                    <a:pt x="166" y="537"/>
                    <a:pt x="207" y="555"/>
                  </a:cubicBezTo>
                  <a:cubicBezTo>
                    <a:pt x="228" y="565"/>
                    <a:pt x="251" y="572"/>
                    <a:pt x="274" y="578"/>
                  </a:cubicBezTo>
                  <a:cubicBezTo>
                    <a:pt x="278" y="579"/>
                    <a:pt x="320" y="585"/>
                    <a:pt x="320" y="583"/>
                  </a:cubicBezTo>
                  <a:cubicBezTo>
                    <a:pt x="320" y="581"/>
                    <a:pt x="301" y="580"/>
                    <a:pt x="301" y="580"/>
                  </a:cubicBezTo>
                  <a:cubicBezTo>
                    <a:pt x="282" y="577"/>
                    <a:pt x="264" y="572"/>
                    <a:pt x="247" y="566"/>
                  </a:cubicBezTo>
                  <a:cubicBezTo>
                    <a:pt x="209" y="553"/>
                    <a:pt x="175" y="536"/>
                    <a:pt x="143" y="511"/>
                  </a:cubicBezTo>
                  <a:cubicBezTo>
                    <a:pt x="59" y="444"/>
                    <a:pt x="10" y="334"/>
                    <a:pt x="30" y="226"/>
                  </a:cubicBezTo>
                  <a:cubicBezTo>
                    <a:pt x="49" y="129"/>
                    <a:pt x="126" y="52"/>
                    <a:pt x="220" y="24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-9525" y="561975"/>
              <a:ext cx="3767138" cy="2549525"/>
            </a:xfrm>
            <a:custGeom>
              <a:avLst/>
              <a:gdLst/>
              <a:ahLst/>
              <a:cxnLst>
                <a:cxn ang="0">
                  <a:pos x="287" y="5"/>
                </a:cxn>
                <a:cxn ang="0">
                  <a:pos x="642" y="5"/>
                </a:cxn>
                <a:cxn ang="0">
                  <a:pos x="836" y="15"/>
                </a:cxn>
                <a:cxn ang="0">
                  <a:pos x="992" y="82"/>
                </a:cxn>
                <a:cxn ang="0">
                  <a:pos x="1169" y="351"/>
                </a:cxn>
                <a:cxn ang="0">
                  <a:pos x="1174" y="412"/>
                </a:cxn>
                <a:cxn ang="0">
                  <a:pos x="1172" y="464"/>
                </a:cxn>
                <a:cxn ang="0">
                  <a:pos x="1129" y="606"/>
                </a:cxn>
                <a:cxn ang="0">
                  <a:pos x="1011" y="731"/>
                </a:cxn>
                <a:cxn ang="0">
                  <a:pos x="873" y="787"/>
                </a:cxn>
                <a:cxn ang="0">
                  <a:pos x="814" y="792"/>
                </a:cxn>
                <a:cxn ang="0">
                  <a:pos x="788" y="793"/>
                </a:cxn>
                <a:cxn ang="0">
                  <a:pos x="797" y="794"/>
                </a:cxn>
                <a:cxn ang="0">
                  <a:pos x="1169" y="501"/>
                </a:cxn>
                <a:cxn ang="0">
                  <a:pos x="1152" y="280"/>
                </a:cxn>
                <a:cxn ang="0">
                  <a:pos x="948" y="52"/>
                </a:cxn>
                <a:cxn ang="0">
                  <a:pos x="793" y="4"/>
                </a:cxn>
                <a:cxn ang="0">
                  <a:pos x="697" y="1"/>
                </a:cxn>
                <a:cxn ang="0">
                  <a:pos x="599" y="1"/>
                </a:cxn>
                <a:cxn ang="0">
                  <a:pos x="209" y="1"/>
                </a:cxn>
                <a:cxn ang="0">
                  <a:pos x="23" y="1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40" y="5"/>
                </a:cxn>
                <a:cxn ang="0">
                  <a:pos x="287" y="5"/>
                </a:cxn>
              </a:cxnLst>
              <a:rect l="0" t="0" r="r" b="b"/>
              <a:pathLst>
                <a:path w="1184" h="803">
                  <a:moveTo>
                    <a:pt x="287" y="5"/>
                  </a:moveTo>
                  <a:cubicBezTo>
                    <a:pt x="406" y="5"/>
                    <a:pt x="524" y="5"/>
                    <a:pt x="642" y="5"/>
                  </a:cubicBezTo>
                  <a:cubicBezTo>
                    <a:pt x="707" y="5"/>
                    <a:pt x="773" y="1"/>
                    <a:pt x="836" y="15"/>
                  </a:cubicBezTo>
                  <a:cubicBezTo>
                    <a:pt x="892" y="28"/>
                    <a:pt x="945" y="51"/>
                    <a:pt x="992" y="82"/>
                  </a:cubicBezTo>
                  <a:cubicBezTo>
                    <a:pt x="1085" y="145"/>
                    <a:pt x="1147" y="241"/>
                    <a:pt x="1169" y="351"/>
                  </a:cubicBezTo>
                  <a:cubicBezTo>
                    <a:pt x="1172" y="371"/>
                    <a:pt x="1173" y="392"/>
                    <a:pt x="1174" y="412"/>
                  </a:cubicBezTo>
                  <a:cubicBezTo>
                    <a:pt x="1174" y="429"/>
                    <a:pt x="1175" y="447"/>
                    <a:pt x="1172" y="464"/>
                  </a:cubicBezTo>
                  <a:cubicBezTo>
                    <a:pt x="1166" y="514"/>
                    <a:pt x="1153" y="562"/>
                    <a:pt x="1129" y="606"/>
                  </a:cubicBezTo>
                  <a:cubicBezTo>
                    <a:pt x="1101" y="657"/>
                    <a:pt x="1059" y="700"/>
                    <a:pt x="1011" y="731"/>
                  </a:cubicBezTo>
                  <a:cubicBezTo>
                    <a:pt x="969" y="758"/>
                    <a:pt x="922" y="778"/>
                    <a:pt x="873" y="787"/>
                  </a:cubicBezTo>
                  <a:cubicBezTo>
                    <a:pt x="854" y="790"/>
                    <a:pt x="834" y="793"/>
                    <a:pt x="814" y="792"/>
                  </a:cubicBezTo>
                  <a:cubicBezTo>
                    <a:pt x="809" y="792"/>
                    <a:pt x="790" y="789"/>
                    <a:pt x="788" y="793"/>
                  </a:cubicBezTo>
                  <a:cubicBezTo>
                    <a:pt x="788" y="793"/>
                    <a:pt x="797" y="794"/>
                    <a:pt x="797" y="794"/>
                  </a:cubicBezTo>
                  <a:cubicBezTo>
                    <a:pt x="970" y="803"/>
                    <a:pt x="1139" y="673"/>
                    <a:pt x="1169" y="501"/>
                  </a:cubicBezTo>
                  <a:cubicBezTo>
                    <a:pt x="1184" y="429"/>
                    <a:pt x="1177" y="350"/>
                    <a:pt x="1152" y="280"/>
                  </a:cubicBezTo>
                  <a:cubicBezTo>
                    <a:pt x="1117" y="181"/>
                    <a:pt x="1041" y="101"/>
                    <a:pt x="948" y="52"/>
                  </a:cubicBezTo>
                  <a:cubicBezTo>
                    <a:pt x="901" y="27"/>
                    <a:pt x="847" y="10"/>
                    <a:pt x="793" y="4"/>
                  </a:cubicBezTo>
                  <a:cubicBezTo>
                    <a:pt x="761" y="0"/>
                    <a:pt x="729" y="1"/>
                    <a:pt x="697" y="1"/>
                  </a:cubicBezTo>
                  <a:cubicBezTo>
                    <a:pt x="664" y="1"/>
                    <a:pt x="631" y="1"/>
                    <a:pt x="599" y="1"/>
                  </a:cubicBezTo>
                  <a:cubicBezTo>
                    <a:pt x="469" y="1"/>
                    <a:pt x="339" y="2"/>
                    <a:pt x="209" y="1"/>
                  </a:cubicBezTo>
                  <a:cubicBezTo>
                    <a:pt x="147" y="1"/>
                    <a:pt x="85" y="0"/>
                    <a:pt x="23" y="1"/>
                  </a:cubicBezTo>
                  <a:cubicBezTo>
                    <a:pt x="16" y="1"/>
                    <a:pt x="8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5"/>
                    <a:pt x="26" y="5"/>
                    <a:pt x="40" y="5"/>
                  </a:cubicBezTo>
                  <a:cubicBezTo>
                    <a:pt x="122" y="5"/>
                    <a:pt x="205" y="5"/>
                    <a:pt x="287" y="5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56"/>
            <p:cNvSpPr>
              <a:spLocks noEditPoints="1"/>
            </p:cNvSpPr>
            <p:nvPr/>
          </p:nvSpPr>
          <p:spPr bwMode="auto">
            <a:xfrm>
              <a:off x="-9525" y="628650"/>
              <a:ext cx="3878263" cy="2806700"/>
            </a:xfrm>
            <a:custGeom>
              <a:avLst/>
              <a:gdLst/>
              <a:ahLst/>
              <a:cxnLst>
                <a:cxn ang="0">
                  <a:pos x="474" y="595"/>
                </a:cxn>
                <a:cxn ang="0">
                  <a:pos x="618" y="787"/>
                </a:cxn>
                <a:cxn ang="0">
                  <a:pos x="721" y="797"/>
                </a:cxn>
                <a:cxn ang="0">
                  <a:pos x="730" y="798"/>
                </a:cxn>
                <a:cxn ang="0">
                  <a:pos x="1021" y="24"/>
                </a:cxn>
                <a:cxn ang="0">
                  <a:pos x="506" y="320"/>
                </a:cxn>
                <a:cxn ang="0">
                  <a:pos x="723" y="177"/>
                </a:cxn>
                <a:cxn ang="0">
                  <a:pos x="611" y="213"/>
                </a:cxn>
                <a:cxn ang="0">
                  <a:pos x="533" y="212"/>
                </a:cxn>
                <a:cxn ang="0">
                  <a:pos x="524" y="208"/>
                </a:cxn>
                <a:cxn ang="0">
                  <a:pos x="151" y="208"/>
                </a:cxn>
                <a:cxn ang="0">
                  <a:pos x="24" y="264"/>
                </a:cxn>
                <a:cxn ang="0">
                  <a:pos x="33" y="217"/>
                </a:cxn>
                <a:cxn ang="0">
                  <a:pos x="42" y="226"/>
                </a:cxn>
                <a:cxn ang="0">
                  <a:pos x="66" y="212"/>
                </a:cxn>
                <a:cxn ang="0">
                  <a:pos x="31" y="448"/>
                </a:cxn>
                <a:cxn ang="0">
                  <a:pos x="18" y="357"/>
                </a:cxn>
                <a:cxn ang="0">
                  <a:pos x="0" y="474"/>
                </a:cxn>
                <a:cxn ang="0">
                  <a:pos x="34" y="507"/>
                </a:cxn>
                <a:cxn ang="0">
                  <a:pos x="225" y="506"/>
                </a:cxn>
                <a:cxn ang="0">
                  <a:pos x="358" y="511"/>
                </a:cxn>
                <a:cxn ang="0">
                  <a:pos x="0" y="532"/>
                </a:cxn>
                <a:cxn ang="0">
                  <a:pos x="5" y="484"/>
                </a:cxn>
                <a:cxn ang="0">
                  <a:pos x="407" y="436"/>
                </a:cxn>
                <a:cxn ang="0">
                  <a:pos x="489" y="348"/>
                </a:cxn>
                <a:cxn ang="0">
                  <a:pos x="516" y="250"/>
                </a:cxn>
                <a:cxn ang="0">
                  <a:pos x="478" y="306"/>
                </a:cxn>
                <a:cxn ang="0">
                  <a:pos x="566" y="228"/>
                </a:cxn>
                <a:cxn ang="0">
                  <a:pos x="598" y="207"/>
                </a:cxn>
                <a:cxn ang="0">
                  <a:pos x="511" y="251"/>
                </a:cxn>
                <a:cxn ang="0">
                  <a:pos x="400" y="314"/>
                </a:cxn>
                <a:cxn ang="0">
                  <a:pos x="494" y="225"/>
                </a:cxn>
                <a:cxn ang="0">
                  <a:pos x="488" y="234"/>
                </a:cxn>
                <a:cxn ang="0">
                  <a:pos x="367" y="417"/>
                </a:cxn>
                <a:cxn ang="0">
                  <a:pos x="390" y="322"/>
                </a:cxn>
                <a:cxn ang="0">
                  <a:pos x="339" y="357"/>
                </a:cxn>
                <a:cxn ang="0">
                  <a:pos x="306" y="436"/>
                </a:cxn>
                <a:cxn ang="0">
                  <a:pos x="114" y="245"/>
                </a:cxn>
                <a:cxn ang="0">
                  <a:pos x="130" y="256"/>
                </a:cxn>
                <a:cxn ang="0">
                  <a:pos x="153" y="212"/>
                </a:cxn>
                <a:cxn ang="0">
                  <a:pos x="104" y="377"/>
                </a:cxn>
                <a:cxn ang="0">
                  <a:pos x="289" y="450"/>
                </a:cxn>
                <a:cxn ang="0">
                  <a:pos x="44" y="435"/>
                </a:cxn>
                <a:cxn ang="0">
                  <a:pos x="61" y="504"/>
                </a:cxn>
                <a:cxn ang="0">
                  <a:pos x="111" y="486"/>
                </a:cxn>
                <a:cxn ang="0">
                  <a:pos x="131" y="480"/>
                </a:cxn>
                <a:cxn ang="0">
                  <a:pos x="154" y="486"/>
                </a:cxn>
                <a:cxn ang="0">
                  <a:pos x="216" y="481"/>
                </a:cxn>
                <a:cxn ang="0">
                  <a:pos x="243" y="452"/>
                </a:cxn>
                <a:cxn ang="0">
                  <a:pos x="246" y="452"/>
                </a:cxn>
                <a:cxn ang="0">
                  <a:pos x="271" y="454"/>
                </a:cxn>
                <a:cxn ang="0">
                  <a:pos x="314" y="457"/>
                </a:cxn>
                <a:cxn ang="0">
                  <a:pos x="320" y="471"/>
                </a:cxn>
                <a:cxn ang="0">
                  <a:pos x="359" y="507"/>
                </a:cxn>
                <a:cxn ang="0">
                  <a:pos x="385" y="502"/>
                </a:cxn>
                <a:cxn ang="0">
                  <a:pos x="404" y="495"/>
                </a:cxn>
                <a:cxn ang="0">
                  <a:pos x="402" y="452"/>
                </a:cxn>
                <a:cxn ang="0">
                  <a:pos x="439" y="452"/>
                </a:cxn>
                <a:cxn ang="0">
                  <a:pos x="456" y="459"/>
                </a:cxn>
                <a:cxn ang="0">
                  <a:pos x="463" y="449"/>
                </a:cxn>
              </a:cxnLst>
              <a:rect l="0" t="0" r="r" b="b"/>
              <a:pathLst>
                <a:path w="1219" h="884">
                  <a:moveTo>
                    <a:pt x="179" y="536"/>
                  </a:moveTo>
                  <a:cubicBezTo>
                    <a:pt x="262" y="535"/>
                    <a:pt x="345" y="535"/>
                    <a:pt x="428" y="534"/>
                  </a:cubicBezTo>
                  <a:cubicBezTo>
                    <a:pt x="430" y="534"/>
                    <a:pt x="457" y="536"/>
                    <a:pt x="467" y="534"/>
                  </a:cubicBezTo>
                  <a:cubicBezTo>
                    <a:pt x="469" y="551"/>
                    <a:pt x="473" y="567"/>
                    <a:pt x="479" y="583"/>
                  </a:cubicBezTo>
                  <a:cubicBezTo>
                    <a:pt x="479" y="583"/>
                    <a:pt x="478" y="583"/>
                    <a:pt x="478" y="583"/>
                  </a:cubicBezTo>
                  <a:cubicBezTo>
                    <a:pt x="468" y="593"/>
                    <a:pt x="468" y="613"/>
                    <a:pt x="468" y="626"/>
                  </a:cubicBezTo>
                  <a:cubicBezTo>
                    <a:pt x="466" y="636"/>
                    <a:pt x="467" y="648"/>
                    <a:pt x="467" y="658"/>
                  </a:cubicBezTo>
                  <a:cubicBezTo>
                    <a:pt x="467" y="681"/>
                    <a:pt x="467" y="705"/>
                    <a:pt x="466" y="729"/>
                  </a:cubicBezTo>
                  <a:cubicBezTo>
                    <a:pt x="466" y="744"/>
                    <a:pt x="467" y="760"/>
                    <a:pt x="466" y="775"/>
                  </a:cubicBezTo>
                  <a:cubicBezTo>
                    <a:pt x="466" y="779"/>
                    <a:pt x="464" y="804"/>
                    <a:pt x="468" y="805"/>
                  </a:cubicBezTo>
                  <a:cubicBezTo>
                    <a:pt x="470" y="806"/>
                    <a:pt x="471" y="763"/>
                    <a:pt x="471" y="759"/>
                  </a:cubicBezTo>
                  <a:cubicBezTo>
                    <a:pt x="470" y="729"/>
                    <a:pt x="470" y="698"/>
                    <a:pt x="470" y="668"/>
                  </a:cubicBezTo>
                  <a:cubicBezTo>
                    <a:pt x="470" y="648"/>
                    <a:pt x="468" y="629"/>
                    <a:pt x="471" y="610"/>
                  </a:cubicBezTo>
                  <a:cubicBezTo>
                    <a:pt x="472" y="605"/>
                    <a:pt x="473" y="600"/>
                    <a:pt x="474" y="595"/>
                  </a:cubicBezTo>
                  <a:cubicBezTo>
                    <a:pt x="475" y="593"/>
                    <a:pt x="476" y="589"/>
                    <a:pt x="478" y="587"/>
                  </a:cubicBezTo>
                  <a:cubicBezTo>
                    <a:pt x="479" y="587"/>
                    <a:pt x="479" y="586"/>
                    <a:pt x="479" y="585"/>
                  </a:cubicBezTo>
                  <a:cubicBezTo>
                    <a:pt x="485" y="602"/>
                    <a:pt x="493" y="619"/>
                    <a:pt x="502" y="635"/>
                  </a:cubicBezTo>
                  <a:cubicBezTo>
                    <a:pt x="524" y="676"/>
                    <a:pt x="557" y="710"/>
                    <a:pt x="594" y="737"/>
                  </a:cubicBezTo>
                  <a:cubicBezTo>
                    <a:pt x="594" y="748"/>
                    <a:pt x="593" y="759"/>
                    <a:pt x="592" y="770"/>
                  </a:cubicBezTo>
                  <a:cubicBezTo>
                    <a:pt x="592" y="790"/>
                    <a:pt x="593" y="810"/>
                    <a:pt x="593" y="830"/>
                  </a:cubicBezTo>
                  <a:cubicBezTo>
                    <a:pt x="593" y="833"/>
                    <a:pt x="595" y="837"/>
                    <a:pt x="597" y="832"/>
                  </a:cubicBezTo>
                  <a:cubicBezTo>
                    <a:pt x="598" y="827"/>
                    <a:pt x="598" y="822"/>
                    <a:pt x="598" y="817"/>
                  </a:cubicBezTo>
                  <a:cubicBezTo>
                    <a:pt x="597" y="802"/>
                    <a:pt x="598" y="788"/>
                    <a:pt x="598" y="774"/>
                  </a:cubicBezTo>
                  <a:cubicBezTo>
                    <a:pt x="598" y="767"/>
                    <a:pt x="597" y="745"/>
                    <a:pt x="597" y="739"/>
                  </a:cubicBezTo>
                  <a:cubicBezTo>
                    <a:pt x="604" y="744"/>
                    <a:pt x="611" y="748"/>
                    <a:pt x="618" y="752"/>
                  </a:cubicBezTo>
                  <a:cubicBezTo>
                    <a:pt x="619" y="757"/>
                    <a:pt x="619" y="759"/>
                    <a:pt x="619" y="763"/>
                  </a:cubicBezTo>
                  <a:cubicBezTo>
                    <a:pt x="619" y="766"/>
                    <a:pt x="617" y="780"/>
                    <a:pt x="618" y="787"/>
                  </a:cubicBezTo>
                  <a:cubicBezTo>
                    <a:pt x="618" y="787"/>
                    <a:pt x="618" y="787"/>
                    <a:pt x="618" y="787"/>
                  </a:cubicBezTo>
                  <a:cubicBezTo>
                    <a:pt x="618" y="793"/>
                    <a:pt x="616" y="833"/>
                    <a:pt x="620" y="832"/>
                  </a:cubicBezTo>
                  <a:cubicBezTo>
                    <a:pt x="625" y="831"/>
                    <a:pt x="621" y="804"/>
                    <a:pt x="621" y="800"/>
                  </a:cubicBezTo>
                  <a:cubicBezTo>
                    <a:pt x="621" y="797"/>
                    <a:pt x="621" y="796"/>
                    <a:pt x="621" y="793"/>
                  </a:cubicBezTo>
                  <a:cubicBezTo>
                    <a:pt x="621" y="792"/>
                    <a:pt x="621" y="790"/>
                    <a:pt x="621" y="789"/>
                  </a:cubicBezTo>
                  <a:cubicBezTo>
                    <a:pt x="624" y="784"/>
                    <a:pt x="622" y="763"/>
                    <a:pt x="621" y="760"/>
                  </a:cubicBezTo>
                  <a:cubicBezTo>
                    <a:pt x="621" y="760"/>
                    <a:pt x="621" y="756"/>
                    <a:pt x="621" y="754"/>
                  </a:cubicBezTo>
                  <a:cubicBezTo>
                    <a:pt x="651" y="772"/>
                    <a:pt x="684" y="785"/>
                    <a:pt x="718" y="795"/>
                  </a:cubicBezTo>
                  <a:cubicBezTo>
                    <a:pt x="718" y="802"/>
                    <a:pt x="720" y="809"/>
                    <a:pt x="719" y="817"/>
                  </a:cubicBezTo>
                  <a:cubicBezTo>
                    <a:pt x="719" y="822"/>
                    <a:pt x="719" y="827"/>
                    <a:pt x="718" y="832"/>
                  </a:cubicBezTo>
                  <a:cubicBezTo>
                    <a:pt x="718" y="834"/>
                    <a:pt x="717" y="855"/>
                    <a:pt x="720" y="854"/>
                  </a:cubicBezTo>
                  <a:cubicBezTo>
                    <a:pt x="724" y="853"/>
                    <a:pt x="722" y="838"/>
                    <a:pt x="722" y="835"/>
                  </a:cubicBezTo>
                  <a:cubicBezTo>
                    <a:pt x="722" y="828"/>
                    <a:pt x="723" y="820"/>
                    <a:pt x="722" y="813"/>
                  </a:cubicBezTo>
                  <a:cubicBezTo>
                    <a:pt x="721" y="810"/>
                    <a:pt x="721" y="807"/>
                    <a:pt x="722" y="803"/>
                  </a:cubicBezTo>
                  <a:cubicBezTo>
                    <a:pt x="722" y="801"/>
                    <a:pt x="721" y="799"/>
                    <a:pt x="721" y="797"/>
                  </a:cubicBezTo>
                  <a:cubicBezTo>
                    <a:pt x="721" y="796"/>
                    <a:pt x="721" y="796"/>
                    <a:pt x="721" y="795"/>
                  </a:cubicBezTo>
                  <a:cubicBezTo>
                    <a:pt x="723" y="796"/>
                    <a:pt x="726" y="797"/>
                    <a:pt x="729" y="797"/>
                  </a:cubicBezTo>
                  <a:cubicBezTo>
                    <a:pt x="728" y="797"/>
                    <a:pt x="728" y="797"/>
                    <a:pt x="728" y="798"/>
                  </a:cubicBezTo>
                  <a:cubicBezTo>
                    <a:pt x="728" y="803"/>
                    <a:pt x="728" y="820"/>
                    <a:pt x="728" y="824"/>
                  </a:cubicBezTo>
                  <a:cubicBezTo>
                    <a:pt x="728" y="825"/>
                    <a:pt x="727" y="837"/>
                    <a:pt x="729" y="839"/>
                  </a:cubicBezTo>
                  <a:cubicBezTo>
                    <a:pt x="728" y="838"/>
                    <a:pt x="728" y="838"/>
                    <a:pt x="728" y="839"/>
                  </a:cubicBezTo>
                  <a:cubicBezTo>
                    <a:pt x="728" y="839"/>
                    <a:pt x="730" y="844"/>
                    <a:pt x="729" y="844"/>
                  </a:cubicBezTo>
                  <a:cubicBezTo>
                    <a:pt x="728" y="844"/>
                    <a:pt x="725" y="859"/>
                    <a:pt x="731" y="857"/>
                  </a:cubicBezTo>
                  <a:cubicBezTo>
                    <a:pt x="733" y="857"/>
                    <a:pt x="733" y="844"/>
                    <a:pt x="732" y="843"/>
                  </a:cubicBezTo>
                  <a:cubicBezTo>
                    <a:pt x="731" y="843"/>
                    <a:pt x="731" y="843"/>
                    <a:pt x="731" y="841"/>
                  </a:cubicBezTo>
                  <a:cubicBezTo>
                    <a:pt x="731" y="840"/>
                    <a:pt x="731" y="839"/>
                    <a:pt x="730" y="839"/>
                  </a:cubicBezTo>
                  <a:cubicBezTo>
                    <a:pt x="730" y="839"/>
                    <a:pt x="730" y="839"/>
                    <a:pt x="731" y="839"/>
                  </a:cubicBezTo>
                  <a:cubicBezTo>
                    <a:pt x="735" y="836"/>
                    <a:pt x="731" y="800"/>
                    <a:pt x="731" y="798"/>
                  </a:cubicBezTo>
                  <a:cubicBezTo>
                    <a:pt x="731" y="798"/>
                    <a:pt x="730" y="798"/>
                    <a:pt x="730" y="798"/>
                  </a:cubicBezTo>
                  <a:cubicBezTo>
                    <a:pt x="738" y="799"/>
                    <a:pt x="746" y="801"/>
                    <a:pt x="753" y="803"/>
                  </a:cubicBezTo>
                  <a:cubicBezTo>
                    <a:pt x="753" y="803"/>
                    <a:pt x="753" y="803"/>
                    <a:pt x="753" y="803"/>
                  </a:cubicBezTo>
                  <a:cubicBezTo>
                    <a:pt x="753" y="812"/>
                    <a:pt x="754" y="844"/>
                    <a:pt x="754" y="851"/>
                  </a:cubicBezTo>
                  <a:cubicBezTo>
                    <a:pt x="753" y="856"/>
                    <a:pt x="754" y="862"/>
                    <a:pt x="754" y="867"/>
                  </a:cubicBezTo>
                  <a:cubicBezTo>
                    <a:pt x="754" y="869"/>
                    <a:pt x="751" y="880"/>
                    <a:pt x="754" y="881"/>
                  </a:cubicBezTo>
                  <a:cubicBezTo>
                    <a:pt x="759" y="884"/>
                    <a:pt x="757" y="861"/>
                    <a:pt x="757" y="860"/>
                  </a:cubicBezTo>
                  <a:cubicBezTo>
                    <a:pt x="757" y="850"/>
                    <a:pt x="756" y="820"/>
                    <a:pt x="757" y="815"/>
                  </a:cubicBezTo>
                  <a:cubicBezTo>
                    <a:pt x="757" y="812"/>
                    <a:pt x="756" y="803"/>
                    <a:pt x="756" y="803"/>
                  </a:cubicBezTo>
                  <a:cubicBezTo>
                    <a:pt x="756" y="803"/>
                    <a:pt x="756" y="803"/>
                    <a:pt x="756" y="803"/>
                  </a:cubicBezTo>
                  <a:cubicBezTo>
                    <a:pt x="762" y="804"/>
                    <a:pt x="768" y="805"/>
                    <a:pt x="774" y="806"/>
                  </a:cubicBezTo>
                  <a:cubicBezTo>
                    <a:pt x="889" y="822"/>
                    <a:pt x="1009" y="777"/>
                    <a:pt x="1094" y="700"/>
                  </a:cubicBezTo>
                  <a:cubicBezTo>
                    <a:pt x="1178" y="624"/>
                    <a:pt x="1219" y="516"/>
                    <a:pt x="1219" y="403"/>
                  </a:cubicBezTo>
                  <a:cubicBezTo>
                    <a:pt x="1218" y="285"/>
                    <a:pt x="1176" y="171"/>
                    <a:pt x="1093" y="86"/>
                  </a:cubicBezTo>
                  <a:cubicBezTo>
                    <a:pt x="1072" y="63"/>
                    <a:pt x="1048" y="42"/>
                    <a:pt x="1021" y="24"/>
                  </a:cubicBezTo>
                  <a:cubicBezTo>
                    <a:pt x="1011" y="17"/>
                    <a:pt x="1001" y="11"/>
                    <a:pt x="991" y="4"/>
                  </a:cubicBezTo>
                  <a:cubicBezTo>
                    <a:pt x="990" y="4"/>
                    <a:pt x="983" y="0"/>
                    <a:pt x="982" y="0"/>
                  </a:cubicBezTo>
                  <a:cubicBezTo>
                    <a:pt x="982" y="4"/>
                    <a:pt x="1013" y="21"/>
                    <a:pt x="1014" y="22"/>
                  </a:cubicBezTo>
                  <a:cubicBezTo>
                    <a:pt x="1054" y="51"/>
                    <a:pt x="1091" y="85"/>
                    <a:pt x="1121" y="124"/>
                  </a:cubicBezTo>
                  <a:cubicBezTo>
                    <a:pt x="1185" y="208"/>
                    <a:pt x="1217" y="312"/>
                    <a:pt x="1215" y="417"/>
                  </a:cubicBezTo>
                  <a:cubicBezTo>
                    <a:pt x="1213" y="534"/>
                    <a:pt x="1162" y="642"/>
                    <a:pt x="1070" y="715"/>
                  </a:cubicBezTo>
                  <a:cubicBezTo>
                    <a:pt x="1023" y="752"/>
                    <a:pt x="968" y="779"/>
                    <a:pt x="910" y="794"/>
                  </a:cubicBezTo>
                  <a:cubicBezTo>
                    <a:pt x="849" y="810"/>
                    <a:pt x="787" y="808"/>
                    <a:pt x="726" y="793"/>
                  </a:cubicBezTo>
                  <a:cubicBezTo>
                    <a:pt x="630" y="768"/>
                    <a:pt x="541" y="709"/>
                    <a:pt x="496" y="618"/>
                  </a:cubicBezTo>
                  <a:cubicBezTo>
                    <a:pt x="483" y="592"/>
                    <a:pt x="474" y="563"/>
                    <a:pt x="469" y="533"/>
                  </a:cubicBezTo>
                  <a:cubicBezTo>
                    <a:pt x="469" y="533"/>
                    <a:pt x="470" y="532"/>
                    <a:pt x="470" y="532"/>
                  </a:cubicBezTo>
                  <a:cubicBezTo>
                    <a:pt x="469" y="532"/>
                    <a:pt x="469" y="532"/>
                    <a:pt x="469" y="532"/>
                  </a:cubicBezTo>
                  <a:cubicBezTo>
                    <a:pt x="459" y="468"/>
                    <a:pt x="467" y="400"/>
                    <a:pt x="494" y="342"/>
                  </a:cubicBezTo>
                  <a:cubicBezTo>
                    <a:pt x="500" y="335"/>
                    <a:pt x="503" y="328"/>
                    <a:pt x="506" y="320"/>
                  </a:cubicBezTo>
                  <a:cubicBezTo>
                    <a:pt x="510" y="313"/>
                    <a:pt x="514" y="306"/>
                    <a:pt x="519" y="299"/>
                  </a:cubicBezTo>
                  <a:cubicBezTo>
                    <a:pt x="548" y="259"/>
                    <a:pt x="589" y="228"/>
                    <a:pt x="634" y="206"/>
                  </a:cubicBezTo>
                  <a:cubicBezTo>
                    <a:pt x="675" y="187"/>
                    <a:pt x="724" y="175"/>
                    <a:pt x="771" y="177"/>
                  </a:cubicBezTo>
                  <a:cubicBezTo>
                    <a:pt x="843" y="181"/>
                    <a:pt x="912" y="220"/>
                    <a:pt x="954" y="279"/>
                  </a:cubicBezTo>
                  <a:cubicBezTo>
                    <a:pt x="985" y="322"/>
                    <a:pt x="998" y="375"/>
                    <a:pt x="995" y="428"/>
                  </a:cubicBezTo>
                  <a:cubicBezTo>
                    <a:pt x="994" y="441"/>
                    <a:pt x="994" y="458"/>
                    <a:pt x="988" y="471"/>
                  </a:cubicBezTo>
                  <a:cubicBezTo>
                    <a:pt x="987" y="474"/>
                    <a:pt x="980" y="498"/>
                    <a:pt x="981" y="498"/>
                  </a:cubicBezTo>
                  <a:cubicBezTo>
                    <a:pt x="982" y="498"/>
                    <a:pt x="985" y="488"/>
                    <a:pt x="986" y="487"/>
                  </a:cubicBezTo>
                  <a:cubicBezTo>
                    <a:pt x="1026" y="381"/>
                    <a:pt x="972" y="260"/>
                    <a:pt x="876" y="206"/>
                  </a:cubicBezTo>
                  <a:cubicBezTo>
                    <a:pt x="841" y="187"/>
                    <a:pt x="800" y="174"/>
                    <a:pt x="760" y="175"/>
                  </a:cubicBezTo>
                  <a:cubicBezTo>
                    <a:pt x="744" y="175"/>
                    <a:pt x="728" y="177"/>
                    <a:pt x="713" y="179"/>
                  </a:cubicBezTo>
                  <a:cubicBezTo>
                    <a:pt x="713" y="179"/>
                    <a:pt x="714" y="179"/>
                    <a:pt x="715" y="179"/>
                  </a:cubicBezTo>
                  <a:cubicBezTo>
                    <a:pt x="716" y="178"/>
                    <a:pt x="719" y="178"/>
                    <a:pt x="719" y="178"/>
                  </a:cubicBezTo>
                  <a:cubicBezTo>
                    <a:pt x="721" y="178"/>
                    <a:pt x="721" y="177"/>
                    <a:pt x="723" y="177"/>
                  </a:cubicBezTo>
                  <a:cubicBezTo>
                    <a:pt x="724" y="176"/>
                    <a:pt x="724" y="174"/>
                    <a:pt x="723" y="174"/>
                  </a:cubicBezTo>
                  <a:cubicBezTo>
                    <a:pt x="719" y="176"/>
                    <a:pt x="717" y="177"/>
                    <a:pt x="713" y="177"/>
                  </a:cubicBezTo>
                  <a:cubicBezTo>
                    <a:pt x="710" y="177"/>
                    <a:pt x="706" y="176"/>
                    <a:pt x="702" y="177"/>
                  </a:cubicBezTo>
                  <a:cubicBezTo>
                    <a:pt x="701" y="176"/>
                    <a:pt x="688" y="176"/>
                    <a:pt x="691" y="179"/>
                  </a:cubicBezTo>
                  <a:cubicBezTo>
                    <a:pt x="692" y="181"/>
                    <a:pt x="690" y="183"/>
                    <a:pt x="693" y="184"/>
                  </a:cubicBezTo>
                  <a:cubicBezTo>
                    <a:pt x="688" y="185"/>
                    <a:pt x="682" y="186"/>
                    <a:pt x="677" y="188"/>
                  </a:cubicBezTo>
                  <a:cubicBezTo>
                    <a:pt x="608" y="209"/>
                    <a:pt x="546" y="251"/>
                    <a:pt x="508" y="311"/>
                  </a:cubicBezTo>
                  <a:cubicBezTo>
                    <a:pt x="511" y="300"/>
                    <a:pt x="513" y="288"/>
                    <a:pt x="518" y="277"/>
                  </a:cubicBezTo>
                  <a:cubicBezTo>
                    <a:pt x="523" y="267"/>
                    <a:pt x="530" y="257"/>
                    <a:pt x="539" y="251"/>
                  </a:cubicBezTo>
                  <a:cubicBezTo>
                    <a:pt x="541" y="250"/>
                    <a:pt x="546" y="246"/>
                    <a:pt x="548" y="245"/>
                  </a:cubicBezTo>
                  <a:cubicBezTo>
                    <a:pt x="552" y="246"/>
                    <a:pt x="558" y="246"/>
                    <a:pt x="562" y="244"/>
                  </a:cubicBezTo>
                  <a:cubicBezTo>
                    <a:pt x="572" y="241"/>
                    <a:pt x="582" y="235"/>
                    <a:pt x="589" y="229"/>
                  </a:cubicBezTo>
                  <a:cubicBezTo>
                    <a:pt x="594" y="224"/>
                    <a:pt x="600" y="221"/>
                    <a:pt x="605" y="217"/>
                  </a:cubicBezTo>
                  <a:cubicBezTo>
                    <a:pt x="607" y="216"/>
                    <a:pt x="609" y="214"/>
                    <a:pt x="611" y="213"/>
                  </a:cubicBezTo>
                  <a:cubicBezTo>
                    <a:pt x="612" y="212"/>
                    <a:pt x="613" y="212"/>
                    <a:pt x="613" y="211"/>
                  </a:cubicBezTo>
                  <a:cubicBezTo>
                    <a:pt x="615" y="212"/>
                    <a:pt x="616" y="213"/>
                    <a:pt x="616" y="212"/>
                  </a:cubicBezTo>
                  <a:cubicBezTo>
                    <a:pt x="619" y="208"/>
                    <a:pt x="605" y="195"/>
                    <a:pt x="603" y="191"/>
                  </a:cubicBezTo>
                  <a:cubicBezTo>
                    <a:pt x="603" y="191"/>
                    <a:pt x="603" y="189"/>
                    <a:pt x="604" y="188"/>
                  </a:cubicBezTo>
                  <a:cubicBezTo>
                    <a:pt x="604" y="187"/>
                    <a:pt x="605" y="186"/>
                    <a:pt x="606" y="186"/>
                  </a:cubicBezTo>
                  <a:cubicBezTo>
                    <a:pt x="606" y="185"/>
                    <a:pt x="606" y="182"/>
                    <a:pt x="605" y="183"/>
                  </a:cubicBezTo>
                  <a:cubicBezTo>
                    <a:pt x="602" y="185"/>
                    <a:pt x="601" y="190"/>
                    <a:pt x="602" y="193"/>
                  </a:cubicBezTo>
                  <a:cubicBezTo>
                    <a:pt x="594" y="197"/>
                    <a:pt x="588" y="201"/>
                    <a:pt x="580" y="202"/>
                  </a:cubicBezTo>
                  <a:cubicBezTo>
                    <a:pt x="569" y="203"/>
                    <a:pt x="558" y="202"/>
                    <a:pt x="548" y="199"/>
                  </a:cubicBezTo>
                  <a:cubicBezTo>
                    <a:pt x="543" y="197"/>
                    <a:pt x="535" y="190"/>
                    <a:pt x="530" y="190"/>
                  </a:cubicBezTo>
                  <a:cubicBezTo>
                    <a:pt x="524" y="191"/>
                    <a:pt x="526" y="201"/>
                    <a:pt x="528" y="204"/>
                  </a:cubicBezTo>
                  <a:cubicBezTo>
                    <a:pt x="529" y="206"/>
                    <a:pt x="533" y="210"/>
                    <a:pt x="534" y="210"/>
                  </a:cubicBezTo>
                  <a:cubicBezTo>
                    <a:pt x="534" y="211"/>
                    <a:pt x="534" y="212"/>
                    <a:pt x="533" y="213"/>
                  </a:cubicBezTo>
                  <a:cubicBezTo>
                    <a:pt x="533" y="212"/>
                    <a:pt x="533" y="212"/>
                    <a:pt x="533" y="212"/>
                  </a:cubicBezTo>
                  <a:cubicBezTo>
                    <a:pt x="531" y="213"/>
                    <a:pt x="529" y="218"/>
                    <a:pt x="521" y="217"/>
                  </a:cubicBezTo>
                  <a:cubicBezTo>
                    <a:pt x="520" y="217"/>
                    <a:pt x="520" y="217"/>
                    <a:pt x="520" y="217"/>
                  </a:cubicBezTo>
                  <a:cubicBezTo>
                    <a:pt x="519" y="217"/>
                    <a:pt x="517" y="217"/>
                    <a:pt x="517" y="217"/>
                  </a:cubicBezTo>
                  <a:cubicBezTo>
                    <a:pt x="501" y="216"/>
                    <a:pt x="486" y="222"/>
                    <a:pt x="471" y="229"/>
                  </a:cubicBezTo>
                  <a:cubicBezTo>
                    <a:pt x="445" y="240"/>
                    <a:pt x="421" y="258"/>
                    <a:pt x="394" y="267"/>
                  </a:cubicBezTo>
                  <a:cubicBezTo>
                    <a:pt x="372" y="275"/>
                    <a:pt x="338" y="277"/>
                    <a:pt x="316" y="265"/>
                  </a:cubicBezTo>
                  <a:cubicBezTo>
                    <a:pt x="305" y="259"/>
                    <a:pt x="298" y="248"/>
                    <a:pt x="300" y="235"/>
                  </a:cubicBezTo>
                  <a:cubicBezTo>
                    <a:pt x="301" y="229"/>
                    <a:pt x="304" y="223"/>
                    <a:pt x="310" y="219"/>
                  </a:cubicBezTo>
                  <a:cubicBezTo>
                    <a:pt x="311" y="218"/>
                    <a:pt x="317" y="215"/>
                    <a:pt x="321" y="213"/>
                  </a:cubicBezTo>
                  <a:cubicBezTo>
                    <a:pt x="318" y="238"/>
                    <a:pt x="370" y="234"/>
                    <a:pt x="385" y="232"/>
                  </a:cubicBezTo>
                  <a:cubicBezTo>
                    <a:pt x="407" y="230"/>
                    <a:pt x="429" y="223"/>
                    <a:pt x="450" y="216"/>
                  </a:cubicBezTo>
                  <a:cubicBezTo>
                    <a:pt x="462" y="213"/>
                    <a:pt x="473" y="211"/>
                    <a:pt x="486" y="209"/>
                  </a:cubicBezTo>
                  <a:cubicBezTo>
                    <a:pt x="494" y="208"/>
                    <a:pt x="503" y="208"/>
                    <a:pt x="511" y="208"/>
                  </a:cubicBezTo>
                  <a:cubicBezTo>
                    <a:pt x="513" y="208"/>
                    <a:pt x="523" y="210"/>
                    <a:pt x="524" y="208"/>
                  </a:cubicBezTo>
                  <a:cubicBezTo>
                    <a:pt x="524" y="207"/>
                    <a:pt x="523" y="207"/>
                    <a:pt x="522" y="207"/>
                  </a:cubicBezTo>
                  <a:cubicBezTo>
                    <a:pt x="502" y="200"/>
                    <a:pt x="472" y="207"/>
                    <a:pt x="452" y="213"/>
                  </a:cubicBezTo>
                  <a:cubicBezTo>
                    <a:pt x="440" y="217"/>
                    <a:pt x="428" y="222"/>
                    <a:pt x="415" y="225"/>
                  </a:cubicBezTo>
                  <a:cubicBezTo>
                    <a:pt x="403" y="227"/>
                    <a:pt x="388" y="232"/>
                    <a:pt x="375" y="231"/>
                  </a:cubicBezTo>
                  <a:cubicBezTo>
                    <a:pt x="371" y="231"/>
                    <a:pt x="365" y="232"/>
                    <a:pt x="360" y="232"/>
                  </a:cubicBezTo>
                  <a:cubicBezTo>
                    <a:pt x="356" y="232"/>
                    <a:pt x="351" y="231"/>
                    <a:pt x="346" y="230"/>
                  </a:cubicBezTo>
                  <a:cubicBezTo>
                    <a:pt x="348" y="229"/>
                    <a:pt x="351" y="226"/>
                    <a:pt x="354" y="220"/>
                  </a:cubicBezTo>
                  <a:cubicBezTo>
                    <a:pt x="357" y="215"/>
                    <a:pt x="358" y="212"/>
                    <a:pt x="361" y="211"/>
                  </a:cubicBezTo>
                  <a:cubicBezTo>
                    <a:pt x="378" y="211"/>
                    <a:pt x="395" y="211"/>
                    <a:pt x="412" y="210"/>
                  </a:cubicBezTo>
                  <a:cubicBezTo>
                    <a:pt x="416" y="210"/>
                    <a:pt x="458" y="213"/>
                    <a:pt x="459" y="208"/>
                  </a:cubicBezTo>
                  <a:cubicBezTo>
                    <a:pt x="458" y="207"/>
                    <a:pt x="457" y="207"/>
                    <a:pt x="456" y="207"/>
                  </a:cubicBezTo>
                  <a:cubicBezTo>
                    <a:pt x="399" y="207"/>
                    <a:pt x="343" y="209"/>
                    <a:pt x="286" y="209"/>
                  </a:cubicBezTo>
                  <a:cubicBezTo>
                    <a:pt x="241" y="208"/>
                    <a:pt x="196" y="208"/>
                    <a:pt x="151" y="208"/>
                  </a:cubicBezTo>
                  <a:cubicBezTo>
                    <a:pt x="151" y="208"/>
                    <a:pt x="151" y="208"/>
                    <a:pt x="151" y="208"/>
                  </a:cubicBezTo>
                  <a:cubicBezTo>
                    <a:pt x="151" y="208"/>
                    <a:pt x="151" y="208"/>
                    <a:pt x="151" y="208"/>
                  </a:cubicBezTo>
                  <a:cubicBezTo>
                    <a:pt x="101" y="208"/>
                    <a:pt x="50" y="208"/>
                    <a:pt x="0" y="208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74"/>
                    <a:pt x="1" y="267"/>
                    <a:pt x="1" y="259"/>
                  </a:cubicBezTo>
                  <a:cubicBezTo>
                    <a:pt x="1" y="250"/>
                    <a:pt x="1" y="243"/>
                    <a:pt x="1" y="239"/>
                  </a:cubicBezTo>
                  <a:cubicBezTo>
                    <a:pt x="1" y="234"/>
                    <a:pt x="2" y="228"/>
                    <a:pt x="2" y="224"/>
                  </a:cubicBezTo>
                  <a:cubicBezTo>
                    <a:pt x="2" y="224"/>
                    <a:pt x="2" y="223"/>
                    <a:pt x="2" y="223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11" y="219"/>
                    <a:pt x="11" y="219"/>
                    <a:pt x="11" y="219"/>
                  </a:cubicBezTo>
                  <a:cubicBezTo>
                    <a:pt x="13" y="218"/>
                    <a:pt x="16" y="214"/>
                    <a:pt x="19" y="212"/>
                  </a:cubicBezTo>
                  <a:cubicBezTo>
                    <a:pt x="20" y="212"/>
                    <a:pt x="20" y="212"/>
                    <a:pt x="21" y="212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2" y="221"/>
                    <a:pt x="24" y="229"/>
                    <a:pt x="24" y="238"/>
                  </a:cubicBezTo>
                  <a:cubicBezTo>
                    <a:pt x="24" y="245"/>
                    <a:pt x="26" y="257"/>
                    <a:pt x="24" y="264"/>
                  </a:cubicBezTo>
                  <a:cubicBezTo>
                    <a:pt x="22" y="266"/>
                    <a:pt x="23" y="273"/>
                    <a:pt x="23" y="276"/>
                  </a:cubicBezTo>
                  <a:cubicBezTo>
                    <a:pt x="22" y="280"/>
                    <a:pt x="19" y="289"/>
                    <a:pt x="19" y="293"/>
                  </a:cubicBezTo>
                  <a:cubicBezTo>
                    <a:pt x="20" y="297"/>
                    <a:pt x="17" y="304"/>
                    <a:pt x="16" y="307"/>
                  </a:cubicBezTo>
                  <a:cubicBezTo>
                    <a:pt x="13" y="318"/>
                    <a:pt x="9" y="327"/>
                    <a:pt x="5" y="337"/>
                  </a:cubicBezTo>
                  <a:cubicBezTo>
                    <a:pt x="4" y="342"/>
                    <a:pt x="2" y="346"/>
                    <a:pt x="0" y="35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7" y="342"/>
                    <a:pt x="14" y="325"/>
                    <a:pt x="18" y="308"/>
                  </a:cubicBezTo>
                  <a:cubicBezTo>
                    <a:pt x="23" y="287"/>
                    <a:pt x="26" y="267"/>
                    <a:pt x="26" y="245"/>
                  </a:cubicBezTo>
                  <a:cubicBezTo>
                    <a:pt x="26" y="239"/>
                    <a:pt x="26" y="232"/>
                    <a:pt x="25" y="226"/>
                  </a:cubicBezTo>
                  <a:cubicBezTo>
                    <a:pt x="25" y="222"/>
                    <a:pt x="25" y="219"/>
                    <a:pt x="25" y="215"/>
                  </a:cubicBezTo>
                  <a:cubicBezTo>
                    <a:pt x="24" y="214"/>
                    <a:pt x="24" y="213"/>
                    <a:pt x="23" y="212"/>
                  </a:cubicBezTo>
                  <a:cubicBezTo>
                    <a:pt x="24" y="212"/>
                    <a:pt x="26" y="212"/>
                    <a:pt x="27" y="212"/>
                  </a:cubicBezTo>
                  <a:cubicBezTo>
                    <a:pt x="27" y="212"/>
                    <a:pt x="27" y="212"/>
                    <a:pt x="27" y="212"/>
                  </a:cubicBezTo>
                  <a:cubicBezTo>
                    <a:pt x="29" y="213"/>
                    <a:pt x="31" y="216"/>
                    <a:pt x="33" y="217"/>
                  </a:cubicBezTo>
                  <a:cubicBezTo>
                    <a:pt x="34" y="219"/>
                    <a:pt x="36" y="220"/>
                    <a:pt x="37" y="222"/>
                  </a:cubicBezTo>
                  <a:cubicBezTo>
                    <a:pt x="38" y="222"/>
                    <a:pt x="38" y="222"/>
                    <a:pt x="39" y="222"/>
                  </a:cubicBezTo>
                  <a:cubicBezTo>
                    <a:pt x="39" y="222"/>
                    <a:pt x="39" y="222"/>
                    <a:pt x="39" y="222"/>
                  </a:cubicBezTo>
                  <a:cubicBezTo>
                    <a:pt x="39" y="232"/>
                    <a:pt x="40" y="241"/>
                    <a:pt x="40" y="250"/>
                  </a:cubicBezTo>
                  <a:cubicBezTo>
                    <a:pt x="39" y="257"/>
                    <a:pt x="41" y="270"/>
                    <a:pt x="37" y="276"/>
                  </a:cubicBezTo>
                  <a:cubicBezTo>
                    <a:pt x="36" y="279"/>
                    <a:pt x="36" y="285"/>
                    <a:pt x="35" y="289"/>
                  </a:cubicBezTo>
                  <a:cubicBezTo>
                    <a:pt x="35" y="291"/>
                    <a:pt x="30" y="305"/>
                    <a:pt x="31" y="307"/>
                  </a:cubicBezTo>
                  <a:cubicBezTo>
                    <a:pt x="30" y="307"/>
                    <a:pt x="17" y="345"/>
                    <a:pt x="15" y="348"/>
                  </a:cubicBezTo>
                  <a:cubicBezTo>
                    <a:pt x="11" y="359"/>
                    <a:pt x="6" y="369"/>
                    <a:pt x="0" y="378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7" y="374"/>
                    <a:pt x="12" y="363"/>
                    <a:pt x="17" y="351"/>
                  </a:cubicBezTo>
                  <a:cubicBezTo>
                    <a:pt x="29" y="324"/>
                    <a:pt x="38" y="295"/>
                    <a:pt x="41" y="266"/>
                  </a:cubicBezTo>
                  <a:cubicBezTo>
                    <a:pt x="42" y="258"/>
                    <a:pt x="42" y="250"/>
                    <a:pt x="42" y="243"/>
                  </a:cubicBezTo>
                  <a:cubicBezTo>
                    <a:pt x="42" y="237"/>
                    <a:pt x="42" y="232"/>
                    <a:pt x="42" y="226"/>
                  </a:cubicBezTo>
                  <a:cubicBezTo>
                    <a:pt x="42" y="226"/>
                    <a:pt x="41" y="224"/>
                    <a:pt x="41" y="223"/>
                  </a:cubicBezTo>
                  <a:cubicBezTo>
                    <a:pt x="42" y="223"/>
                    <a:pt x="42" y="222"/>
                    <a:pt x="43" y="221"/>
                  </a:cubicBezTo>
                  <a:cubicBezTo>
                    <a:pt x="45" y="221"/>
                    <a:pt x="49" y="220"/>
                    <a:pt x="50" y="218"/>
                  </a:cubicBezTo>
                  <a:cubicBezTo>
                    <a:pt x="53" y="217"/>
                    <a:pt x="57" y="214"/>
                    <a:pt x="57" y="212"/>
                  </a:cubicBezTo>
                  <a:cubicBezTo>
                    <a:pt x="59" y="212"/>
                    <a:pt x="61" y="212"/>
                    <a:pt x="63" y="212"/>
                  </a:cubicBezTo>
                  <a:cubicBezTo>
                    <a:pt x="62" y="212"/>
                    <a:pt x="62" y="212"/>
                    <a:pt x="62" y="212"/>
                  </a:cubicBezTo>
                  <a:cubicBezTo>
                    <a:pt x="65" y="222"/>
                    <a:pt x="66" y="229"/>
                    <a:pt x="66" y="239"/>
                  </a:cubicBezTo>
                  <a:cubicBezTo>
                    <a:pt x="66" y="258"/>
                    <a:pt x="64" y="277"/>
                    <a:pt x="63" y="295"/>
                  </a:cubicBezTo>
                  <a:cubicBezTo>
                    <a:pt x="63" y="300"/>
                    <a:pt x="65" y="301"/>
                    <a:pt x="67" y="296"/>
                  </a:cubicBezTo>
                  <a:cubicBezTo>
                    <a:pt x="68" y="292"/>
                    <a:pt x="68" y="288"/>
                    <a:pt x="68" y="284"/>
                  </a:cubicBezTo>
                  <a:cubicBezTo>
                    <a:pt x="68" y="270"/>
                    <a:pt x="71" y="256"/>
                    <a:pt x="69" y="242"/>
                  </a:cubicBezTo>
                  <a:cubicBezTo>
                    <a:pt x="68" y="236"/>
                    <a:pt x="68" y="230"/>
                    <a:pt x="68" y="223"/>
                  </a:cubicBezTo>
                  <a:cubicBezTo>
                    <a:pt x="67" y="221"/>
                    <a:pt x="67" y="219"/>
                    <a:pt x="67" y="216"/>
                  </a:cubicBezTo>
                  <a:cubicBezTo>
                    <a:pt x="66" y="215"/>
                    <a:pt x="66" y="213"/>
                    <a:pt x="66" y="212"/>
                  </a:cubicBezTo>
                  <a:cubicBezTo>
                    <a:pt x="66" y="212"/>
                    <a:pt x="66" y="212"/>
                    <a:pt x="65" y="212"/>
                  </a:cubicBezTo>
                  <a:cubicBezTo>
                    <a:pt x="66" y="212"/>
                    <a:pt x="67" y="212"/>
                    <a:pt x="68" y="212"/>
                  </a:cubicBezTo>
                  <a:cubicBezTo>
                    <a:pt x="71" y="213"/>
                    <a:pt x="74" y="216"/>
                    <a:pt x="77" y="218"/>
                  </a:cubicBezTo>
                  <a:cubicBezTo>
                    <a:pt x="78" y="220"/>
                    <a:pt x="81" y="221"/>
                    <a:pt x="81" y="222"/>
                  </a:cubicBezTo>
                  <a:cubicBezTo>
                    <a:pt x="82" y="222"/>
                    <a:pt x="84" y="223"/>
                    <a:pt x="85" y="223"/>
                  </a:cubicBezTo>
                  <a:cubicBezTo>
                    <a:pt x="84" y="230"/>
                    <a:pt x="86" y="238"/>
                    <a:pt x="87" y="245"/>
                  </a:cubicBezTo>
                  <a:cubicBezTo>
                    <a:pt x="87" y="255"/>
                    <a:pt x="88" y="266"/>
                    <a:pt x="88" y="277"/>
                  </a:cubicBezTo>
                  <a:cubicBezTo>
                    <a:pt x="89" y="306"/>
                    <a:pt x="78" y="332"/>
                    <a:pt x="78" y="361"/>
                  </a:cubicBezTo>
                  <a:cubicBezTo>
                    <a:pt x="78" y="364"/>
                    <a:pt x="78" y="367"/>
                    <a:pt x="79" y="369"/>
                  </a:cubicBezTo>
                  <a:cubicBezTo>
                    <a:pt x="75" y="374"/>
                    <a:pt x="68" y="387"/>
                    <a:pt x="67" y="388"/>
                  </a:cubicBezTo>
                  <a:cubicBezTo>
                    <a:pt x="61" y="400"/>
                    <a:pt x="53" y="412"/>
                    <a:pt x="48" y="424"/>
                  </a:cubicBezTo>
                  <a:cubicBezTo>
                    <a:pt x="45" y="430"/>
                    <a:pt x="42" y="435"/>
                    <a:pt x="38" y="440"/>
                  </a:cubicBezTo>
                  <a:cubicBezTo>
                    <a:pt x="36" y="442"/>
                    <a:pt x="35" y="444"/>
                    <a:pt x="33" y="446"/>
                  </a:cubicBezTo>
                  <a:cubicBezTo>
                    <a:pt x="33" y="446"/>
                    <a:pt x="31" y="449"/>
                    <a:pt x="31" y="448"/>
                  </a:cubicBezTo>
                  <a:cubicBezTo>
                    <a:pt x="31" y="448"/>
                    <a:pt x="31" y="448"/>
                    <a:pt x="31" y="449"/>
                  </a:cubicBezTo>
                  <a:cubicBezTo>
                    <a:pt x="30" y="449"/>
                    <a:pt x="29" y="449"/>
                    <a:pt x="28" y="449"/>
                  </a:cubicBezTo>
                  <a:cubicBezTo>
                    <a:pt x="35" y="445"/>
                    <a:pt x="43" y="421"/>
                    <a:pt x="44" y="416"/>
                  </a:cubicBezTo>
                  <a:cubicBezTo>
                    <a:pt x="52" y="398"/>
                    <a:pt x="58" y="379"/>
                    <a:pt x="60" y="359"/>
                  </a:cubicBezTo>
                  <a:cubicBezTo>
                    <a:pt x="61" y="350"/>
                    <a:pt x="62" y="341"/>
                    <a:pt x="63" y="332"/>
                  </a:cubicBezTo>
                  <a:cubicBezTo>
                    <a:pt x="63" y="328"/>
                    <a:pt x="64" y="317"/>
                    <a:pt x="64" y="315"/>
                  </a:cubicBezTo>
                  <a:cubicBezTo>
                    <a:pt x="64" y="313"/>
                    <a:pt x="61" y="312"/>
                    <a:pt x="61" y="314"/>
                  </a:cubicBezTo>
                  <a:cubicBezTo>
                    <a:pt x="60" y="330"/>
                    <a:pt x="60" y="345"/>
                    <a:pt x="57" y="361"/>
                  </a:cubicBezTo>
                  <a:cubicBezTo>
                    <a:pt x="54" y="376"/>
                    <a:pt x="50" y="391"/>
                    <a:pt x="44" y="405"/>
                  </a:cubicBezTo>
                  <a:cubicBezTo>
                    <a:pt x="41" y="414"/>
                    <a:pt x="38" y="423"/>
                    <a:pt x="33" y="432"/>
                  </a:cubicBezTo>
                  <a:cubicBezTo>
                    <a:pt x="32" y="433"/>
                    <a:pt x="25" y="446"/>
                    <a:pt x="25" y="449"/>
                  </a:cubicBezTo>
                  <a:cubicBezTo>
                    <a:pt x="24" y="449"/>
                    <a:pt x="22" y="449"/>
                    <a:pt x="21" y="449"/>
                  </a:cubicBezTo>
                  <a:cubicBezTo>
                    <a:pt x="25" y="439"/>
                    <a:pt x="26" y="427"/>
                    <a:pt x="26" y="417"/>
                  </a:cubicBezTo>
                  <a:cubicBezTo>
                    <a:pt x="26" y="397"/>
                    <a:pt x="24" y="376"/>
                    <a:pt x="18" y="357"/>
                  </a:cubicBezTo>
                  <a:cubicBezTo>
                    <a:pt x="15" y="351"/>
                    <a:pt x="15" y="360"/>
                    <a:pt x="15" y="362"/>
                  </a:cubicBezTo>
                  <a:cubicBezTo>
                    <a:pt x="16" y="366"/>
                    <a:pt x="17" y="371"/>
                    <a:pt x="18" y="376"/>
                  </a:cubicBezTo>
                  <a:cubicBezTo>
                    <a:pt x="21" y="389"/>
                    <a:pt x="21" y="404"/>
                    <a:pt x="23" y="417"/>
                  </a:cubicBezTo>
                  <a:cubicBezTo>
                    <a:pt x="24" y="424"/>
                    <a:pt x="23" y="431"/>
                    <a:pt x="22" y="437"/>
                  </a:cubicBezTo>
                  <a:cubicBezTo>
                    <a:pt x="21" y="439"/>
                    <a:pt x="21" y="442"/>
                    <a:pt x="20" y="444"/>
                  </a:cubicBezTo>
                  <a:cubicBezTo>
                    <a:pt x="19" y="446"/>
                    <a:pt x="19" y="447"/>
                    <a:pt x="18" y="449"/>
                  </a:cubicBezTo>
                  <a:cubicBezTo>
                    <a:pt x="18" y="449"/>
                    <a:pt x="18" y="449"/>
                    <a:pt x="18" y="449"/>
                  </a:cubicBezTo>
                  <a:cubicBezTo>
                    <a:pt x="12" y="449"/>
                    <a:pt x="6" y="449"/>
                    <a:pt x="0" y="449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3" y="453"/>
                    <a:pt x="6" y="453"/>
                    <a:pt x="10" y="453"/>
                  </a:cubicBezTo>
                  <a:cubicBezTo>
                    <a:pt x="6" y="455"/>
                    <a:pt x="5" y="460"/>
                    <a:pt x="4" y="464"/>
                  </a:cubicBezTo>
                  <a:cubicBezTo>
                    <a:pt x="4" y="466"/>
                    <a:pt x="3" y="470"/>
                    <a:pt x="3" y="473"/>
                  </a:cubicBezTo>
                  <a:cubicBezTo>
                    <a:pt x="2" y="470"/>
                    <a:pt x="1" y="467"/>
                    <a:pt x="0" y="465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1" y="477"/>
                    <a:pt x="1" y="481"/>
                    <a:pt x="0" y="484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1" y="491"/>
                    <a:pt x="2" y="488"/>
                    <a:pt x="3" y="485"/>
                  </a:cubicBezTo>
                  <a:cubicBezTo>
                    <a:pt x="3" y="493"/>
                    <a:pt x="6" y="503"/>
                    <a:pt x="10" y="507"/>
                  </a:cubicBezTo>
                  <a:cubicBezTo>
                    <a:pt x="18" y="510"/>
                    <a:pt x="20" y="501"/>
                    <a:pt x="21" y="492"/>
                  </a:cubicBezTo>
                  <a:cubicBezTo>
                    <a:pt x="22" y="494"/>
                    <a:pt x="22" y="495"/>
                    <a:pt x="22" y="497"/>
                  </a:cubicBezTo>
                  <a:cubicBezTo>
                    <a:pt x="23" y="497"/>
                    <a:pt x="27" y="509"/>
                    <a:pt x="28" y="505"/>
                  </a:cubicBezTo>
                  <a:cubicBezTo>
                    <a:pt x="31" y="501"/>
                    <a:pt x="25" y="489"/>
                    <a:pt x="24" y="484"/>
                  </a:cubicBezTo>
                  <a:cubicBezTo>
                    <a:pt x="23" y="479"/>
                    <a:pt x="24" y="474"/>
                    <a:pt x="25" y="469"/>
                  </a:cubicBezTo>
                  <a:cubicBezTo>
                    <a:pt x="26" y="465"/>
                    <a:pt x="28" y="457"/>
                    <a:pt x="32" y="455"/>
                  </a:cubicBezTo>
                  <a:cubicBezTo>
                    <a:pt x="35" y="458"/>
                    <a:pt x="39" y="467"/>
                    <a:pt x="40" y="472"/>
                  </a:cubicBezTo>
                  <a:cubicBezTo>
                    <a:pt x="41" y="479"/>
                    <a:pt x="39" y="493"/>
                    <a:pt x="37" y="497"/>
                  </a:cubicBezTo>
                  <a:cubicBezTo>
                    <a:pt x="36" y="500"/>
                    <a:pt x="34" y="501"/>
                    <a:pt x="33" y="503"/>
                  </a:cubicBezTo>
                  <a:cubicBezTo>
                    <a:pt x="32" y="504"/>
                    <a:pt x="32" y="509"/>
                    <a:pt x="34" y="507"/>
                  </a:cubicBezTo>
                  <a:cubicBezTo>
                    <a:pt x="35" y="506"/>
                    <a:pt x="35" y="506"/>
                    <a:pt x="35" y="506"/>
                  </a:cubicBezTo>
                  <a:cubicBezTo>
                    <a:pt x="38" y="504"/>
                    <a:pt x="42" y="497"/>
                    <a:pt x="43" y="489"/>
                  </a:cubicBezTo>
                  <a:cubicBezTo>
                    <a:pt x="48" y="510"/>
                    <a:pt x="73" y="515"/>
                    <a:pt x="91" y="507"/>
                  </a:cubicBezTo>
                  <a:cubicBezTo>
                    <a:pt x="96" y="504"/>
                    <a:pt x="100" y="501"/>
                    <a:pt x="103" y="496"/>
                  </a:cubicBezTo>
                  <a:cubicBezTo>
                    <a:pt x="105" y="496"/>
                    <a:pt x="107" y="495"/>
                    <a:pt x="109" y="496"/>
                  </a:cubicBezTo>
                  <a:cubicBezTo>
                    <a:pt x="110" y="502"/>
                    <a:pt x="113" y="509"/>
                    <a:pt x="119" y="508"/>
                  </a:cubicBezTo>
                  <a:cubicBezTo>
                    <a:pt x="123" y="506"/>
                    <a:pt x="127" y="497"/>
                    <a:pt x="128" y="494"/>
                  </a:cubicBezTo>
                  <a:cubicBezTo>
                    <a:pt x="128" y="494"/>
                    <a:pt x="128" y="494"/>
                    <a:pt x="128" y="493"/>
                  </a:cubicBezTo>
                  <a:cubicBezTo>
                    <a:pt x="130" y="500"/>
                    <a:pt x="134" y="511"/>
                    <a:pt x="141" y="508"/>
                  </a:cubicBezTo>
                  <a:cubicBezTo>
                    <a:pt x="142" y="507"/>
                    <a:pt x="145" y="505"/>
                    <a:pt x="147" y="502"/>
                  </a:cubicBezTo>
                  <a:cubicBezTo>
                    <a:pt x="150" y="501"/>
                    <a:pt x="154" y="501"/>
                    <a:pt x="157" y="503"/>
                  </a:cubicBezTo>
                  <a:cubicBezTo>
                    <a:pt x="166" y="514"/>
                    <a:pt x="184" y="517"/>
                    <a:pt x="198" y="512"/>
                  </a:cubicBezTo>
                  <a:cubicBezTo>
                    <a:pt x="207" y="508"/>
                    <a:pt x="213" y="501"/>
                    <a:pt x="215" y="493"/>
                  </a:cubicBezTo>
                  <a:cubicBezTo>
                    <a:pt x="216" y="499"/>
                    <a:pt x="218" y="510"/>
                    <a:pt x="225" y="506"/>
                  </a:cubicBezTo>
                  <a:cubicBezTo>
                    <a:pt x="227" y="505"/>
                    <a:pt x="229" y="501"/>
                    <a:pt x="231" y="498"/>
                  </a:cubicBezTo>
                  <a:cubicBezTo>
                    <a:pt x="233" y="497"/>
                    <a:pt x="234" y="496"/>
                    <a:pt x="235" y="496"/>
                  </a:cubicBezTo>
                  <a:cubicBezTo>
                    <a:pt x="236" y="502"/>
                    <a:pt x="239" y="509"/>
                    <a:pt x="244" y="507"/>
                  </a:cubicBezTo>
                  <a:cubicBezTo>
                    <a:pt x="248" y="505"/>
                    <a:pt x="251" y="499"/>
                    <a:pt x="252" y="493"/>
                  </a:cubicBezTo>
                  <a:cubicBezTo>
                    <a:pt x="255" y="505"/>
                    <a:pt x="270" y="513"/>
                    <a:pt x="282" y="511"/>
                  </a:cubicBezTo>
                  <a:cubicBezTo>
                    <a:pt x="288" y="510"/>
                    <a:pt x="293" y="507"/>
                    <a:pt x="297" y="502"/>
                  </a:cubicBezTo>
                  <a:cubicBezTo>
                    <a:pt x="298" y="501"/>
                    <a:pt x="299" y="501"/>
                    <a:pt x="300" y="502"/>
                  </a:cubicBezTo>
                  <a:cubicBezTo>
                    <a:pt x="301" y="504"/>
                    <a:pt x="302" y="506"/>
                    <a:pt x="304" y="508"/>
                  </a:cubicBezTo>
                  <a:cubicBezTo>
                    <a:pt x="308" y="510"/>
                    <a:pt x="311" y="505"/>
                    <a:pt x="314" y="500"/>
                  </a:cubicBezTo>
                  <a:cubicBezTo>
                    <a:pt x="315" y="499"/>
                    <a:pt x="317" y="499"/>
                    <a:pt x="318" y="499"/>
                  </a:cubicBezTo>
                  <a:cubicBezTo>
                    <a:pt x="319" y="504"/>
                    <a:pt x="322" y="510"/>
                    <a:pt x="327" y="508"/>
                  </a:cubicBezTo>
                  <a:cubicBezTo>
                    <a:pt x="331" y="507"/>
                    <a:pt x="334" y="498"/>
                    <a:pt x="336" y="493"/>
                  </a:cubicBezTo>
                  <a:cubicBezTo>
                    <a:pt x="337" y="496"/>
                    <a:pt x="337" y="499"/>
                    <a:pt x="338" y="501"/>
                  </a:cubicBezTo>
                  <a:cubicBezTo>
                    <a:pt x="342" y="509"/>
                    <a:pt x="350" y="512"/>
                    <a:pt x="358" y="511"/>
                  </a:cubicBezTo>
                  <a:cubicBezTo>
                    <a:pt x="364" y="511"/>
                    <a:pt x="369" y="508"/>
                    <a:pt x="373" y="504"/>
                  </a:cubicBezTo>
                  <a:cubicBezTo>
                    <a:pt x="376" y="510"/>
                    <a:pt x="382" y="507"/>
                    <a:pt x="386" y="503"/>
                  </a:cubicBezTo>
                  <a:cubicBezTo>
                    <a:pt x="386" y="505"/>
                    <a:pt x="387" y="507"/>
                    <a:pt x="389" y="508"/>
                  </a:cubicBezTo>
                  <a:cubicBezTo>
                    <a:pt x="393" y="510"/>
                    <a:pt x="394" y="505"/>
                    <a:pt x="397" y="506"/>
                  </a:cubicBezTo>
                  <a:cubicBezTo>
                    <a:pt x="398" y="506"/>
                    <a:pt x="399" y="504"/>
                    <a:pt x="400" y="503"/>
                  </a:cubicBezTo>
                  <a:cubicBezTo>
                    <a:pt x="401" y="503"/>
                    <a:pt x="402" y="502"/>
                    <a:pt x="403" y="503"/>
                  </a:cubicBezTo>
                  <a:cubicBezTo>
                    <a:pt x="408" y="511"/>
                    <a:pt x="418" y="510"/>
                    <a:pt x="425" y="503"/>
                  </a:cubicBezTo>
                  <a:cubicBezTo>
                    <a:pt x="426" y="505"/>
                    <a:pt x="429" y="507"/>
                    <a:pt x="431" y="508"/>
                  </a:cubicBezTo>
                  <a:cubicBezTo>
                    <a:pt x="436" y="509"/>
                    <a:pt x="439" y="507"/>
                    <a:pt x="441" y="503"/>
                  </a:cubicBezTo>
                  <a:cubicBezTo>
                    <a:pt x="451" y="518"/>
                    <a:pt x="456" y="506"/>
                    <a:pt x="458" y="495"/>
                  </a:cubicBezTo>
                  <a:cubicBezTo>
                    <a:pt x="460" y="494"/>
                    <a:pt x="462" y="493"/>
                    <a:pt x="462" y="494"/>
                  </a:cubicBezTo>
                  <a:cubicBezTo>
                    <a:pt x="463" y="507"/>
                    <a:pt x="464" y="519"/>
                    <a:pt x="466" y="531"/>
                  </a:cubicBezTo>
                  <a:cubicBezTo>
                    <a:pt x="409" y="531"/>
                    <a:pt x="353" y="533"/>
                    <a:pt x="296" y="533"/>
                  </a:cubicBezTo>
                  <a:cubicBezTo>
                    <a:pt x="198" y="532"/>
                    <a:pt x="99" y="533"/>
                    <a:pt x="0" y="532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59" y="535"/>
                    <a:pt x="119" y="536"/>
                    <a:pt x="179" y="536"/>
                  </a:cubicBezTo>
                  <a:close/>
                  <a:moveTo>
                    <a:pt x="343" y="211"/>
                  </a:moveTo>
                  <a:cubicBezTo>
                    <a:pt x="342" y="211"/>
                    <a:pt x="342" y="211"/>
                    <a:pt x="342" y="211"/>
                  </a:cubicBezTo>
                  <a:cubicBezTo>
                    <a:pt x="343" y="214"/>
                    <a:pt x="345" y="226"/>
                    <a:pt x="344" y="230"/>
                  </a:cubicBezTo>
                  <a:cubicBezTo>
                    <a:pt x="335" y="228"/>
                    <a:pt x="327" y="225"/>
                    <a:pt x="325" y="218"/>
                  </a:cubicBezTo>
                  <a:cubicBezTo>
                    <a:pt x="325" y="215"/>
                    <a:pt x="324" y="213"/>
                    <a:pt x="324" y="212"/>
                  </a:cubicBezTo>
                  <a:cubicBezTo>
                    <a:pt x="324" y="212"/>
                    <a:pt x="324" y="212"/>
                    <a:pt x="324" y="212"/>
                  </a:cubicBezTo>
                  <a:cubicBezTo>
                    <a:pt x="324" y="211"/>
                    <a:pt x="324" y="211"/>
                    <a:pt x="323" y="211"/>
                  </a:cubicBezTo>
                  <a:cubicBezTo>
                    <a:pt x="330" y="211"/>
                    <a:pt x="337" y="211"/>
                    <a:pt x="343" y="211"/>
                  </a:cubicBezTo>
                  <a:close/>
                  <a:moveTo>
                    <a:pt x="16" y="499"/>
                  </a:moveTo>
                  <a:cubicBezTo>
                    <a:pt x="15" y="501"/>
                    <a:pt x="11" y="506"/>
                    <a:pt x="12" y="505"/>
                  </a:cubicBezTo>
                  <a:cubicBezTo>
                    <a:pt x="9" y="506"/>
                    <a:pt x="8" y="493"/>
                    <a:pt x="7" y="493"/>
                  </a:cubicBezTo>
                  <a:cubicBezTo>
                    <a:pt x="6" y="492"/>
                    <a:pt x="6" y="484"/>
                    <a:pt x="5" y="484"/>
                  </a:cubicBezTo>
                  <a:cubicBezTo>
                    <a:pt x="5" y="483"/>
                    <a:pt x="5" y="482"/>
                    <a:pt x="5" y="481"/>
                  </a:cubicBezTo>
                  <a:cubicBezTo>
                    <a:pt x="5" y="481"/>
                    <a:pt x="6" y="481"/>
                    <a:pt x="6" y="480"/>
                  </a:cubicBezTo>
                  <a:cubicBezTo>
                    <a:pt x="8" y="473"/>
                    <a:pt x="6" y="462"/>
                    <a:pt x="12" y="454"/>
                  </a:cubicBezTo>
                  <a:cubicBezTo>
                    <a:pt x="13" y="454"/>
                    <a:pt x="14" y="457"/>
                    <a:pt x="15" y="461"/>
                  </a:cubicBezTo>
                  <a:cubicBezTo>
                    <a:pt x="17" y="468"/>
                    <a:pt x="17" y="473"/>
                    <a:pt x="17" y="479"/>
                  </a:cubicBezTo>
                  <a:cubicBezTo>
                    <a:pt x="17" y="486"/>
                    <a:pt x="17" y="493"/>
                    <a:pt x="16" y="499"/>
                  </a:cubicBezTo>
                  <a:close/>
                  <a:moveTo>
                    <a:pt x="24" y="461"/>
                  </a:moveTo>
                  <a:cubicBezTo>
                    <a:pt x="23" y="462"/>
                    <a:pt x="22" y="462"/>
                    <a:pt x="21" y="461"/>
                  </a:cubicBezTo>
                  <a:cubicBezTo>
                    <a:pt x="20" y="458"/>
                    <a:pt x="18" y="455"/>
                    <a:pt x="15" y="453"/>
                  </a:cubicBezTo>
                  <a:cubicBezTo>
                    <a:pt x="20" y="453"/>
                    <a:pt x="25" y="453"/>
                    <a:pt x="30" y="453"/>
                  </a:cubicBezTo>
                  <a:cubicBezTo>
                    <a:pt x="27" y="453"/>
                    <a:pt x="25" y="457"/>
                    <a:pt x="24" y="461"/>
                  </a:cubicBezTo>
                  <a:close/>
                  <a:moveTo>
                    <a:pt x="475" y="385"/>
                  </a:moveTo>
                  <a:cubicBezTo>
                    <a:pt x="473" y="384"/>
                    <a:pt x="461" y="398"/>
                    <a:pt x="460" y="399"/>
                  </a:cubicBezTo>
                  <a:cubicBezTo>
                    <a:pt x="446" y="416"/>
                    <a:pt x="431" y="435"/>
                    <a:pt x="407" y="436"/>
                  </a:cubicBezTo>
                  <a:cubicBezTo>
                    <a:pt x="366" y="436"/>
                    <a:pt x="375" y="389"/>
                    <a:pt x="385" y="361"/>
                  </a:cubicBezTo>
                  <a:cubicBezTo>
                    <a:pt x="386" y="357"/>
                    <a:pt x="388" y="353"/>
                    <a:pt x="391" y="349"/>
                  </a:cubicBezTo>
                  <a:cubicBezTo>
                    <a:pt x="391" y="348"/>
                    <a:pt x="396" y="339"/>
                    <a:pt x="397" y="336"/>
                  </a:cubicBezTo>
                  <a:cubicBezTo>
                    <a:pt x="400" y="342"/>
                    <a:pt x="407" y="346"/>
                    <a:pt x="415" y="348"/>
                  </a:cubicBezTo>
                  <a:cubicBezTo>
                    <a:pt x="420" y="350"/>
                    <a:pt x="428" y="348"/>
                    <a:pt x="433" y="347"/>
                  </a:cubicBezTo>
                  <a:cubicBezTo>
                    <a:pt x="434" y="347"/>
                    <a:pt x="436" y="347"/>
                    <a:pt x="438" y="347"/>
                  </a:cubicBezTo>
                  <a:cubicBezTo>
                    <a:pt x="440" y="347"/>
                    <a:pt x="444" y="348"/>
                    <a:pt x="446" y="349"/>
                  </a:cubicBezTo>
                  <a:cubicBezTo>
                    <a:pt x="448" y="352"/>
                    <a:pt x="452" y="355"/>
                    <a:pt x="457" y="356"/>
                  </a:cubicBezTo>
                  <a:cubicBezTo>
                    <a:pt x="464" y="358"/>
                    <a:pt x="470" y="358"/>
                    <a:pt x="476" y="356"/>
                  </a:cubicBezTo>
                  <a:cubicBezTo>
                    <a:pt x="480" y="356"/>
                    <a:pt x="482" y="359"/>
                    <a:pt x="483" y="361"/>
                  </a:cubicBezTo>
                  <a:cubicBezTo>
                    <a:pt x="480" y="369"/>
                    <a:pt x="477" y="377"/>
                    <a:pt x="475" y="385"/>
                  </a:cubicBezTo>
                  <a:close/>
                  <a:moveTo>
                    <a:pt x="487" y="351"/>
                  </a:moveTo>
                  <a:cubicBezTo>
                    <a:pt x="488" y="348"/>
                    <a:pt x="488" y="348"/>
                    <a:pt x="488" y="348"/>
                  </a:cubicBezTo>
                  <a:cubicBezTo>
                    <a:pt x="488" y="348"/>
                    <a:pt x="488" y="348"/>
                    <a:pt x="489" y="348"/>
                  </a:cubicBezTo>
                  <a:cubicBezTo>
                    <a:pt x="488" y="349"/>
                    <a:pt x="488" y="350"/>
                    <a:pt x="487" y="351"/>
                  </a:cubicBezTo>
                  <a:close/>
                  <a:moveTo>
                    <a:pt x="544" y="244"/>
                  </a:moveTo>
                  <a:cubicBezTo>
                    <a:pt x="527" y="248"/>
                    <a:pt x="515" y="269"/>
                    <a:pt x="511" y="285"/>
                  </a:cubicBezTo>
                  <a:cubicBezTo>
                    <a:pt x="508" y="297"/>
                    <a:pt x="505" y="312"/>
                    <a:pt x="500" y="325"/>
                  </a:cubicBezTo>
                  <a:cubicBezTo>
                    <a:pt x="498" y="329"/>
                    <a:pt x="496" y="333"/>
                    <a:pt x="494" y="337"/>
                  </a:cubicBezTo>
                  <a:cubicBezTo>
                    <a:pt x="490" y="343"/>
                    <a:pt x="484" y="348"/>
                    <a:pt x="476" y="352"/>
                  </a:cubicBezTo>
                  <a:cubicBezTo>
                    <a:pt x="467" y="356"/>
                    <a:pt x="455" y="354"/>
                    <a:pt x="448" y="347"/>
                  </a:cubicBezTo>
                  <a:cubicBezTo>
                    <a:pt x="445" y="345"/>
                    <a:pt x="443" y="341"/>
                    <a:pt x="444" y="337"/>
                  </a:cubicBezTo>
                  <a:cubicBezTo>
                    <a:pt x="444" y="335"/>
                    <a:pt x="446" y="328"/>
                    <a:pt x="444" y="327"/>
                  </a:cubicBezTo>
                  <a:cubicBezTo>
                    <a:pt x="454" y="341"/>
                    <a:pt x="471" y="328"/>
                    <a:pt x="478" y="318"/>
                  </a:cubicBezTo>
                  <a:cubicBezTo>
                    <a:pt x="485" y="308"/>
                    <a:pt x="489" y="294"/>
                    <a:pt x="495" y="283"/>
                  </a:cubicBezTo>
                  <a:cubicBezTo>
                    <a:pt x="498" y="276"/>
                    <a:pt x="502" y="269"/>
                    <a:pt x="506" y="263"/>
                  </a:cubicBezTo>
                  <a:cubicBezTo>
                    <a:pt x="509" y="258"/>
                    <a:pt x="512" y="254"/>
                    <a:pt x="515" y="250"/>
                  </a:cubicBezTo>
                  <a:cubicBezTo>
                    <a:pt x="515" y="250"/>
                    <a:pt x="515" y="250"/>
                    <a:pt x="516" y="250"/>
                  </a:cubicBezTo>
                  <a:cubicBezTo>
                    <a:pt x="516" y="249"/>
                    <a:pt x="516" y="249"/>
                    <a:pt x="516" y="249"/>
                  </a:cubicBezTo>
                  <a:cubicBezTo>
                    <a:pt x="521" y="245"/>
                    <a:pt x="526" y="242"/>
                    <a:pt x="530" y="239"/>
                  </a:cubicBezTo>
                  <a:cubicBezTo>
                    <a:pt x="533" y="237"/>
                    <a:pt x="536" y="235"/>
                    <a:pt x="539" y="234"/>
                  </a:cubicBezTo>
                  <a:cubicBezTo>
                    <a:pt x="540" y="234"/>
                    <a:pt x="541" y="235"/>
                    <a:pt x="541" y="235"/>
                  </a:cubicBezTo>
                  <a:cubicBezTo>
                    <a:pt x="542" y="237"/>
                    <a:pt x="543" y="237"/>
                    <a:pt x="543" y="237"/>
                  </a:cubicBezTo>
                  <a:cubicBezTo>
                    <a:pt x="543" y="240"/>
                    <a:pt x="544" y="243"/>
                    <a:pt x="546" y="244"/>
                  </a:cubicBezTo>
                  <a:cubicBezTo>
                    <a:pt x="546" y="244"/>
                    <a:pt x="545" y="244"/>
                    <a:pt x="544" y="244"/>
                  </a:cubicBezTo>
                  <a:close/>
                  <a:moveTo>
                    <a:pt x="461" y="330"/>
                  </a:moveTo>
                  <a:cubicBezTo>
                    <a:pt x="461" y="330"/>
                    <a:pt x="461" y="329"/>
                    <a:pt x="462" y="329"/>
                  </a:cubicBezTo>
                  <a:cubicBezTo>
                    <a:pt x="461" y="330"/>
                    <a:pt x="461" y="330"/>
                    <a:pt x="461" y="330"/>
                  </a:cubicBezTo>
                  <a:cubicBezTo>
                    <a:pt x="461" y="330"/>
                    <a:pt x="461" y="330"/>
                    <a:pt x="461" y="330"/>
                  </a:cubicBezTo>
                  <a:cubicBezTo>
                    <a:pt x="461" y="330"/>
                    <a:pt x="461" y="330"/>
                    <a:pt x="461" y="330"/>
                  </a:cubicBezTo>
                  <a:close/>
                  <a:moveTo>
                    <a:pt x="468" y="322"/>
                  </a:moveTo>
                  <a:cubicBezTo>
                    <a:pt x="473" y="316"/>
                    <a:pt x="478" y="307"/>
                    <a:pt x="478" y="306"/>
                  </a:cubicBezTo>
                  <a:cubicBezTo>
                    <a:pt x="484" y="295"/>
                    <a:pt x="490" y="285"/>
                    <a:pt x="497" y="275"/>
                  </a:cubicBezTo>
                  <a:cubicBezTo>
                    <a:pt x="494" y="281"/>
                    <a:pt x="491" y="289"/>
                    <a:pt x="487" y="294"/>
                  </a:cubicBezTo>
                  <a:cubicBezTo>
                    <a:pt x="485" y="297"/>
                    <a:pt x="484" y="303"/>
                    <a:pt x="482" y="306"/>
                  </a:cubicBezTo>
                  <a:cubicBezTo>
                    <a:pt x="481" y="309"/>
                    <a:pt x="476" y="321"/>
                    <a:pt x="472" y="322"/>
                  </a:cubicBezTo>
                  <a:cubicBezTo>
                    <a:pt x="471" y="323"/>
                    <a:pt x="470" y="323"/>
                    <a:pt x="469" y="324"/>
                  </a:cubicBezTo>
                  <a:lnTo>
                    <a:pt x="468" y="322"/>
                  </a:lnTo>
                  <a:close/>
                  <a:moveTo>
                    <a:pt x="608" y="211"/>
                  </a:moveTo>
                  <a:cubicBezTo>
                    <a:pt x="600" y="217"/>
                    <a:pt x="594" y="223"/>
                    <a:pt x="585" y="228"/>
                  </a:cubicBezTo>
                  <a:cubicBezTo>
                    <a:pt x="576" y="234"/>
                    <a:pt x="565" y="241"/>
                    <a:pt x="554" y="243"/>
                  </a:cubicBezTo>
                  <a:cubicBezTo>
                    <a:pt x="548" y="243"/>
                    <a:pt x="547" y="239"/>
                    <a:pt x="547" y="234"/>
                  </a:cubicBezTo>
                  <a:cubicBezTo>
                    <a:pt x="548" y="231"/>
                    <a:pt x="547" y="230"/>
                    <a:pt x="546" y="230"/>
                  </a:cubicBezTo>
                  <a:cubicBezTo>
                    <a:pt x="546" y="229"/>
                    <a:pt x="546" y="229"/>
                    <a:pt x="546" y="228"/>
                  </a:cubicBezTo>
                  <a:cubicBezTo>
                    <a:pt x="547" y="229"/>
                    <a:pt x="547" y="229"/>
                    <a:pt x="547" y="229"/>
                  </a:cubicBezTo>
                  <a:cubicBezTo>
                    <a:pt x="553" y="230"/>
                    <a:pt x="560" y="230"/>
                    <a:pt x="566" y="228"/>
                  </a:cubicBezTo>
                  <a:cubicBezTo>
                    <a:pt x="571" y="227"/>
                    <a:pt x="592" y="217"/>
                    <a:pt x="602" y="210"/>
                  </a:cubicBezTo>
                  <a:cubicBezTo>
                    <a:pt x="604" y="209"/>
                    <a:pt x="608" y="209"/>
                    <a:pt x="608" y="211"/>
                  </a:cubicBezTo>
                  <a:close/>
                  <a:moveTo>
                    <a:pt x="534" y="206"/>
                  </a:moveTo>
                  <a:cubicBezTo>
                    <a:pt x="533" y="204"/>
                    <a:pt x="531" y="201"/>
                    <a:pt x="530" y="198"/>
                  </a:cubicBezTo>
                  <a:cubicBezTo>
                    <a:pt x="530" y="196"/>
                    <a:pt x="531" y="194"/>
                    <a:pt x="530" y="192"/>
                  </a:cubicBezTo>
                  <a:cubicBezTo>
                    <a:pt x="543" y="204"/>
                    <a:pt x="565" y="209"/>
                    <a:pt x="582" y="204"/>
                  </a:cubicBezTo>
                  <a:cubicBezTo>
                    <a:pt x="584" y="203"/>
                    <a:pt x="586" y="203"/>
                    <a:pt x="588" y="202"/>
                  </a:cubicBezTo>
                  <a:cubicBezTo>
                    <a:pt x="586" y="203"/>
                    <a:pt x="583" y="204"/>
                    <a:pt x="581" y="205"/>
                  </a:cubicBezTo>
                  <a:cubicBezTo>
                    <a:pt x="574" y="208"/>
                    <a:pt x="566" y="212"/>
                    <a:pt x="558" y="212"/>
                  </a:cubicBezTo>
                  <a:cubicBezTo>
                    <a:pt x="556" y="212"/>
                    <a:pt x="542" y="208"/>
                    <a:pt x="542" y="208"/>
                  </a:cubicBezTo>
                  <a:cubicBezTo>
                    <a:pt x="541" y="216"/>
                    <a:pt x="561" y="217"/>
                    <a:pt x="565" y="215"/>
                  </a:cubicBezTo>
                  <a:cubicBezTo>
                    <a:pt x="575" y="211"/>
                    <a:pt x="585" y="208"/>
                    <a:pt x="595" y="204"/>
                  </a:cubicBezTo>
                  <a:cubicBezTo>
                    <a:pt x="599" y="204"/>
                    <a:pt x="602" y="204"/>
                    <a:pt x="602" y="205"/>
                  </a:cubicBezTo>
                  <a:cubicBezTo>
                    <a:pt x="601" y="206"/>
                    <a:pt x="599" y="207"/>
                    <a:pt x="598" y="207"/>
                  </a:cubicBezTo>
                  <a:cubicBezTo>
                    <a:pt x="593" y="211"/>
                    <a:pt x="587" y="215"/>
                    <a:pt x="581" y="218"/>
                  </a:cubicBezTo>
                  <a:cubicBezTo>
                    <a:pt x="573" y="223"/>
                    <a:pt x="566" y="225"/>
                    <a:pt x="558" y="228"/>
                  </a:cubicBezTo>
                  <a:cubicBezTo>
                    <a:pt x="555" y="228"/>
                    <a:pt x="541" y="224"/>
                    <a:pt x="541" y="224"/>
                  </a:cubicBezTo>
                  <a:cubicBezTo>
                    <a:pt x="538" y="222"/>
                    <a:pt x="536" y="218"/>
                    <a:pt x="536" y="215"/>
                  </a:cubicBezTo>
                  <a:cubicBezTo>
                    <a:pt x="536" y="216"/>
                    <a:pt x="539" y="204"/>
                    <a:pt x="536" y="208"/>
                  </a:cubicBezTo>
                  <a:cubicBezTo>
                    <a:pt x="536" y="208"/>
                    <a:pt x="535" y="208"/>
                    <a:pt x="535" y="209"/>
                  </a:cubicBezTo>
                  <a:cubicBezTo>
                    <a:pt x="535" y="208"/>
                    <a:pt x="535" y="207"/>
                    <a:pt x="534" y="206"/>
                  </a:cubicBezTo>
                  <a:close/>
                  <a:moveTo>
                    <a:pt x="530" y="227"/>
                  </a:moveTo>
                  <a:cubicBezTo>
                    <a:pt x="530" y="226"/>
                    <a:pt x="531" y="226"/>
                    <a:pt x="531" y="226"/>
                  </a:cubicBezTo>
                  <a:cubicBezTo>
                    <a:pt x="532" y="227"/>
                    <a:pt x="533" y="227"/>
                    <a:pt x="533" y="228"/>
                  </a:cubicBezTo>
                  <a:cubicBezTo>
                    <a:pt x="533" y="229"/>
                    <a:pt x="534" y="230"/>
                    <a:pt x="534" y="231"/>
                  </a:cubicBezTo>
                  <a:cubicBezTo>
                    <a:pt x="534" y="231"/>
                    <a:pt x="534" y="231"/>
                    <a:pt x="534" y="231"/>
                  </a:cubicBezTo>
                  <a:cubicBezTo>
                    <a:pt x="528" y="233"/>
                    <a:pt x="520" y="241"/>
                    <a:pt x="515" y="246"/>
                  </a:cubicBezTo>
                  <a:cubicBezTo>
                    <a:pt x="512" y="249"/>
                    <a:pt x="511" y="251"/>
                    <a:pt x="511" y="251"/>
                  </a:cubicBezTo>
                  <a:cubicBezTo>
                    <a:pt x="511" y="251"/>
                    <a:pt x="511" y="251"/>
                    <a:pt x="511" y="251"/>
                  </a:cubicBezTo>
                  <a:cubicBezTo>
                    <a:pt x="511" y="251"/>
                    <a:pt x="510" y="252"/>
                    <a:pt x="510" y="252"/>
                  </a:cubicBezTo>
                  <a:cubicBezTo>
                    <a:pt x="509" y="253"/>
                    <a:pt x="508" y="254"/>
                    <a:pt x="507" y="255"/>
                  </a:cubicBezTo>
                  <a:cubicBezTo>
                    <a:pt x="497" y="265"/>
                    <a:pt x="490" y="277"/>
                    <a:pt x="483" y="289"/>
                  </a:cubicBezTo>
                  <a:cubicBezTo>
                    <a:pt x="478" y="297"/>
                    <a:pt x="475" y="306"/>
                    <a:pt x="470" y="313"/>
                  </a:cubicBezTo>
                  <a:cubicBezTo>
                    <a:pt x="468" y="315"/>
                    <a:pt x="458" y="326"/>
                    <a:pt x="456" y="329"/>
                  </a:cubicBezTo>
                  <a:cubicBezTo>
                    <a:pt x="449" y="327"/>
                    <a:pt x="442" y="322"/>
                    <a:pt x="441" y="331"/>
                  </a:cubicBezTo>
                  <a:cubicBezTo>
                    <a:pt x="440" y="334"/>
                    <a:pt x="440" y="338"/>
                    <a:pt x="441" y="341"/>
                  </a:cubicBezTo>
                  <a:cubicBezTo>
                    <a:pt x="441" y="341"/>
                    <a:pt x="441" y="341"/>
                    <a:pt x="441" y="341"/>
                  </a:cubicBezTo>
                  <a:cubicBezTo>
                    <a:pt x="439" y="342"/>
                    <a:pt x="439" y="342"/>
                    <a:pt x="439" y="342"/>
                  </a:cubicBezTo>
                  <a:cubicBezTo>
                    <a:pt x="428" y="348"/>
                    <a:pt x="406" y="348"/>
                    <a:pt x="399" y="337"/>
                  </a:cubicBezTo>
                  <a:cubicBezTo>
                    <a:pt x="395" y="334"/>
                    <a:pt x="395" y="328"/>
                    <a:pt x="395" y="323"/>
                  </a:cubicBezTo>
                  <a:cubicBezTo>
                    <a:pt x="395" y="322"/>
                    <a:pt x="396" y="312"/>
                    <a:pt x="397" y="312"/>
                  </a:cubicBezTo>
                  <a:cubicBezTo>
                    <a:pt x="398" y="313"/>
                    <a:pt x="399" y="314"/>
                    <a:pt x="400" y="314"/>
                  </a:cubicBezTo>
                  <a:cubicBezTo>
                    <a:pt x="400" y="315"/>
                    <a:pt x="400" y="315"/>
                    <a:pt x="400" y="315"/>
                  </a:cubicBezTo>
                  <a:cubicBezTo>
                    <a:pt x="400" y="315"/>
                    <a:pt x="400" y="316"/>
                    <a:pt x="401" y="315"/>
                  </a:cubicBezTo>
                  <a:cubicBezTo>
                    <a:pt x="419" y="325"/>
                    <a:pt x="438" y="308"/>
                    <a:pt x="450" y="295"/>
                  </a:cubicBezTo>
                  <a:cubicBezTo>
                    <a:pt x="468" y="277"/>
                    <a:pt x="485" y="256"/>
                    <a:pt x="506" y="241"/>
                  </a:cubicBezTo>
                  <a:cubicBezTo>
                    <a:pt x="513" y="235"/>
                    <a:pt x="521" y="229"/>
                    <a:pt x="530" y="227"/>
                  </a:cubicBezTo>
                  <a:close/>
                  <a:moveTo>
                    <a:pt x="405" y="314"/>
                  </a:moveTo>
                  <a:cubicBezTo>
                    <a:pt x="414" y="310"/>
                    <a:pt x="431" y="300"/>
                    <a:pt x="432" y="299"/>
                  </a:cubicBezTo>
                  <a:cubicBezTo>
                    <a:pt x="445" y="290"/>
                    <a:pt x="457" y="281"/>
                    <a:pt x="469" y="271"/>
                  </a:cubicBezTo>
                  <a:cubicBezTo>
                    <a:pt x="458" y="283"/>
                    <a:pt x="447" y="296"/>
                    <a:pt x="434" y="306"/>
                  </a:cubicBezTo>
                  <a:cubicBezTo>
                    <a:pt x="426" y="312"/>
                    <a:pt x="416" y="317"/>
                    <a:pt x="406" y="314"/>
                  </a:cubicBezTo>
                  <a:cubicBezTo>
                    <a:pt x="406" y="314"/>
                    <a:pt x="405" y="314"/>
                    <a:pt x="405" y="314"/>
                  </a:cubicBezTo>
                  <a:close/>
                  <a:moveTo>
                    <a:pt x="368" y="276"/>
                  </a:moveTo>
                  <a:cubicBezTo>
                    <a:pt x="390" y="275"/>
                    <a:pt x="409" y="265"/>
                    <a:pt x="428" y="255"/>
                  </a:cubicBezTo>
                  <a:cubicBezTo>
                    <a:pt x="449" y="243"/>
                    <a:pt x="470" y="232"/>
                    <a:pt x="494" y="225"/>
                  </a:cubicBezTo>
                  <a:cubicBezTo>
                    <a:pt x="495" y="224"/>
                    <a:pt x="496" y="224"/>
                    <a:pt x="498" y="223"/>
                  </a:cubicBezTo>
                  <a:cubicBezTo>
                    <a:pt x="497" y="225"/>
                    <a:pt x="497" y="226"/>
                    <a:pt x="497" y="226"/>
                  </a:cubicBezTo>
                  <a:cubicBezTo>
                    <a:pt x="490" y="228"/>
                    <a:pt x="484" y="231"/>
                    <a:pt x="478" y="234"/>
                  </a:cubicBezTo>
                  <a:cubicBezTo>
                    <a:pt x="455" y="245"/>
                    <a:pt x="433" y="258"/>
                    <a:pt x="412" y="271"/>
                  </a:cubicBezTo>
                  <a:cubicBezTo>
                    <a:pt x="401" y="278"/>
                    <a:pt x="390" y="283"/>
                    <a:pt x="378" y="285"/>
                  </a:cubicBezTo>
                  <a:cubicBezTo>
                    <a:pt x="373" y="285"/>
                    <a:pt x="368" y="285"/>
                    <a:pt x="364" y="283"/>
                  </a:cubicBezTo>
                  <a:cubicBezTo>
                    <a:pt x="364" y="281"/>
                    <a:pt x="365" y="278"/>
                    <a:pt x="368" y="276"/>
                  </a:cubicBezTo>
                  <a:close/>
                  <a:moveTo>
                    <a:pt x="348" y="288"/>
                  </a:moveTo>
                  <a:cubicBezTo>
                    <a:pt x="348" y="286"/>
                    <a:pt x="351" y="277"/>
                    <a:pt x="354" y="276"/>
                  </a:cubicBezTo>
                  <a:cubicBezTo>
                    <a:pt x="354" y="276"/>
                    <a:pt x="354" y="276"/>
                    <a:pt x="354" y="276"/>
                  </a:cubicBezTo>
                  <a:cubicBezTo>
                    <a:pt x="354" y="276"/>
                    <a:pt x="359" y="283"/>
                    <a:pt x="360" y="284"/>
                  </a:cubicBezTo>
                  <a:cubicBezTo>
                    <a:pt x="365" y="288"/>
                    <a:pt x="372" y="288"/>
                    <a:pt x="378" y="288"/>
                  </a:cubicBezTo>
                  <a:cubicBezTo>
                    <a:pt x="390" y="287"/>
                    <a:pt x="401" y="281"/>
                    <a:pt x="412" y="275"/>
                  </a:cubicBezTo>
                  <a:cubicBezTo>
                    <a:pt x="437" y="262"/>
                    <a:pt x="461" y="244"/>
                    <a:pt x="488" y="234"/>
                  </a:cubicBezTo>
                  <a:cubicBezTo>
                    <a:pt x="497" y="230"/>
                    <a:pt x="507" y="228"/>
                    <a:pt x="517" y="226"/>
                  </a:cubicBezTo>
                  <a:cubicBezTo>
                    <a:pt x="503" y="233"/>
                    <a:pt x="485" y="253"/>
                    <a:pt x="485" y="253"/>
                  </a:cubicBezTo>
                  <a:cubicBezTo>
                    <a:pt x="472" y="263"/>
                    <a:pt x="460" y="273"/>
                    <a:pt x="447" y="284"/>
                  </a:cubicBezTo>
                  <a:cubicBezTo>
                    <a:pt x="438" y="290"/>
                    <a:pt x="430" y="297"/>
                    <a:pt x="421" y="302"/>
                  </a:cubicBezTo>
                  <a:cubicBezTo>
                    <a:pt x="418" y="303"/>
                    <a:pt x="406" y="308"/>
                    <a:pt x="401" y="312"/>
                  </a:cubicBezTo>
                  <a:cubicBezTo>
                    <a:pt x="399" y="311"/>
                    <a:pt x="396" y="310"/>
                    <a:pt x="394" y="312"/>
                  </a:cubicBezTo>
                  <a:cubicBezTo>
                    <a:pt x="393" y="315"/>
                    <a:pt x="393" y="319"/>
                    <a:pt x="393" y="322"/>
                  </a:cubicBezTo>
                  <a:cubicBezTo>
                    <a:pt x="393" y="327"/>
                    <a:pt x="394" y="331"/>
                    <a:pt x="396" y="335"/>
                  </a:cubicBezTo>
                  <a:cubicBezTo>
                    <a:pt x="396" y="335"/>
                    <a:pt x="396" y="335"/>
                    <a:pt x="396" y="335"/>
                  </a:cubicBezTo>
                  <a:cubicBezTo>
                    <a:pt x="396" y="335"/>
                    <a:pt x="396" y="335"/>
                    <a:pt x="396" y="335"/>
                  </a:cubicBezTo>
                  <a:cubicBezTo>
                    <a:pt x="395" y="334"/>
                    <a:pt x="394" y="334"/>
                    <a:pt x="394" y="335"/>
                  </a:cubicBezTo>
                  <a:cubicBezTo>
                    <a:pt x="393" y="335"/>
                    <a:pt x="393" y="336"/>
                    <a:pt x="392" y="337"/>
                  </a:cubicBezTo>
                  <a:cubicBezTo>
                    <a:pt x="385" y="343"/>
                    <a:pt x="380" y="362"/>
                    <a:pt x="378" y="368"/>
                  </a:cubicBezTo>
                  <a:cubicBezTo>
                    <a:pt x="371" y="382"/>
                    <a:pt x="364" y="401"/>
                    <a:pt x="367" y="417"/>
                  </a:cubicBezTo>
                  <a:cubicBezTo>
                    <a:pt x="368" y="417"/>
                    <a:pt x="368" y="418"/>
                    <a:pt x="368" y="418"/>
                  </a:cubicBezTo>
                  <a:cubicBezTo>
                    <a:pt x="368" y="420"/>
                    <a:pt x="368" y="422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9" y="429"/>
                    <a:pt x="371" y="435"/>
                    <a:pt x="375" y="440"/>
                  </a:cubicBezTo>
                  <a:cubicBezTo>
                    <a:pt x="377" y="443"/>
                    <a:pt x="380" y="445"/>
                    <a:pt x="383" y="447"/>
                  </a:cubicBezTo>
                  <a:cubicBezTo>
                    <a:pt x="384" y="447"/>
                    <a:pt x="385" y="448"/>
                    <a:pt x="385" y="449"/>
                  </a:cubicBezTo>
                  <a:cubicBezTo>
                    <a:pt x="381" y="449"/>
                    <a:pt x="377" y="449"/>
                    <a:pt x="373" y="449"/>
                  </a:cubicBezTo>
                  <a:cubicBezTo>
                    <a:pt x="374" y="449"/>
                    <a:pt x="373" y="448"/>
                    <a:pt x="373" y="448"/>
                  </a:cubicBezTo>
                  <a:cubicBezTo>
                    <a:pt x="358" y="440"/>
                    <a:pt x="347" y="432"/>
                    <a:pt x="345" y="414"/>
                  </a:cubicBezTo>
                  <a:cubicBezTo>
                    <a:pt x="342" y="398"/>
                    <a:pt x="344" y="384"/>
                    <a:pt x="348" y="368"/>
                  </a:cubicBezTo>
                  <a:cubicBezTo>
                    <a:pt x="350" y="359"/>
                    <a:pt x="352" y="349"/>
                    <a:pt x="356" y="341"/>
                  </a:cubicBezTo>
                  <a:cubicBezTo>
                    <a:pt x="357" y="339"/>
                    <a:pt x="363" y="325"/>
                    <a:pt x="362" y="322"/>
                  </a:cubicBezTo>
                  <a:cubicBezTo>
                    <a:pt x="366" y="324"/>
                    <a:pt x="370" y="325"/>
                    <a:pt x="375" y="325"/>
                  </a:cubicBezTo>
                  <a:cubicBezTo>
                    <a:pt x="380" y="325"/>
                    <a:pt x="386" y="324"/>
                    <a:pt x="390" y="322"/>
                  </a:cubicBezTo>
                  <a:cubicBezTo>
                    <a:pt x="392" y="321"/>
                    <a:pt x="394" y="317"/>
                    <a:pt x="391" y="318"/>
                  </a:cubicBezTo>
                  <a:cubicBezTo>
                    <a:pt x="380" y="322"/>
                    <a:pt x="370" y="324"/>
                    <a:pt x="359" y="319"/>
                  </a:cubicBezTo>
                  <a:cubicBezTo>
                    <a:pt x="354" y="316"/>
                    <a:pt x="348" y="309"/>
                    <a:pt x="347" y="304"/>
                  </a:cubicBezTo>
                  <a:cubicBezTo>
                    <a:pt x="346" y="298"/>
                    <a:pt x="346" y="293"/>
                    <a:pt x="348" y="288"/>
                  </a:cubicBezTo>
                  <a:close/>
                  <a:moveTo>
                    <a:pt x="394" y="452"/>
                  </a:moveTo>
                  <a:cubicBezTo>
                    <a:pt x="394" y="452"/>
                    <a:pt x="392" y="454"/>
                    <a:pt x="391" y="456"/>
                  </a:cubicBezTo>
                  <a:cubicBezTo>
                    <a:pt x="390" y="454"/>
                    <a:pt x="388" y="452"/>
                    <a:pt x="385" y="452"/>
                  </a:cubicBezTo>
                  <a:cubicBezTo>
                    <a:pt x="388" y="452"/>
                    <a:pt x="391" y="452"/>
                    <a:pt x="394" y="452"/>
                  </a:cubicBezTo>
                  <a:close/>
                  <a:moveTo>
                    <a:pt x="339" y="395"/>
                  </a:moveTo>
                  <a:cubicBezTo>
                    <a:pt x="339" y="395"/>
                    <a:pt x="339" y="395"/>
                    <a:pt x="339" y="395"/>
                  </a:cubicBezTo>
                  <a:cubicBezTo>
                    <a:pt x="333" y="404"/>
                    <a:pt x="328" y="414"/>
                    <a:pt x="322" y="422"/>
                  </a:cubicBezTo>
                  <a:cubicBezTo>
                    <a:pt x="319" y="426"/>
                    <a:pt x="317" y="429"/>
                    <a:pt x="314" y="432"/>
                  </a:cubicBezTo>
                  <a:cubicBezTo>
                    <a:pt x="314" y="433"/>
                    <a:pt x="312" y="434"/>
                    <a:pt x="311" y="436"/>
                  </a:cubicBezTo>
                  <a:cubicBezTo>
                    <a:pt x="322" y="415"/>
                    <a:pt x="338" y="363"/>
                    <a:pt x="339" y="357"/>
                  </a:cubicBezTo>
                  <a:cubicBezTo>
                    <a:pt x="341" y="348"/>
                    <a:pt x="344" y="340"/>
                    <a:pt x="346" y="332"/>
                  </a:cubicBezTo>
                  <a:cubicBezTo>
                    <a:pt x="347" y="329"/>
                    <a:pt x="348" y="327"/>
                    <a:pt x="349" y="324"/>
                  </a:cubicBezTo>
                  <a:cubicBezTo>
                    <a:pt x="350" y="324"/>
                    <a:pt x="355" y="324"/>
                    <a:pt x="355" y="329"/>
                  </a:cubicBezTo>
                  <a:cubicBezTo>
                    <a:pt x="351" y="338"/>
                    <a:pt x="347" y="354"/>
                    <a:pt x="346" y="357"/>
                  </a:cubicBezTo>
                  <a:cubicBezTo>
                    <a:pt x="343" y="369"/>
                    <a:pt x="340" y="382"/>
                    <a:pt x="339" y="395"/>
                  </a:cubicBezTo>
                  <a:close/>
                  <a:moveTo>
                    <a:pt x="345" y="301"/>
                  </a:moveTo>
                  <a:cubicBezTo>
                    <a:pt x="345" y="302"/>
                    <a:pt x="345" y="303"/>
                    <a:pt x="345" y="303"/>
                  </a:cubicBezTo>
                  <a:cubicBezTo>
                    <a:pt x="345" y="304"/>
                    <a:pt x="345" y="304"/>
                    <a:pt x="345" y="304"/>
                  </a:cubicBezTo>
                  <a:cubicBezTo>
                    <a:pt x="346" y="307"/>
                    <a:pt x="348" y="310"/>
                    <a:pt x="350" y="313"/>
                  </a:cubicBezTo>
                  <a:cubicBezTo>
                    <a:pt x="350" y="313"/>
                    <a:pt x="350" y="313"/>
                    <a:pt x="350" y="313"/>
                  </a:cubicBezTo>
                  <a:cubicBezTo>
                    <a:pt x="349" y="313"/>
                    <a:pt x="349" y="313"/>
                    <a:pt x="349" y="314"/>
                  </a:cubicBezTo>
                  <a:cubicBezTo>
                    <a:pt x="344" y="329"/>
                    <a:pt x="341" y="343"/>
                    <a:pt x="336" y="358"/>
                  </a:cubicBezTo>
                  <a:cubicBezTo>
                    <a:pt x="331" y="371"/>
                    <a:pt x="327" y="385"/>
                    <a:pt x="322" y="398"/>
                  </a:cubicBezTo>
                  <a:cubicBezTo>
                    <a:pt x="320" y="401"/>
                    <a:pt x="311" y="424"/>
                    <a:pt x="306" y="436"/>
                  </a:cubicBezTo>
                  <a:cubicBezTo>
                    <a:pt x="308" y="429"/>
                    <a:pt x="308" y="422"/>
                    <a:pt x="306" y="413"/>
                  </a:cubicBezTo>
                  <a:cubicBezTo>
                    <a:pt x="304" y="407"/>
                    <a:pt x="303" y="401"/>
                    <a:pt x="301" y="396"/>
                  </a:cubicBezTo>
                  <a:cubicBezTo>
                    <a:pt x="300" y="395"/>
                    <a:pt x="297" y="389"/>
                    <a:pt x="295" y="388"/>
                  </a:cubicBezTo>
                  <a:cubicBezTo>
                    <a:pt x="308" y="370"/>
                    <a:pt x="317" y="350"/>
                    <a:pt x="325" y="330"/>
                  </a:cubicBezTo>
                  <a:cubicBezTo>
                    <a:pt x="328" y="320"/>
                    <a:pt x="331" y="311"/>
                    <a:pt x="334" y="301"/>
                  </a:cubicBezTo>
                  <a:cubicBezTo>
                    <a:pt x="334" y="301"/>
                    <a:pt x="343" y="298"/>
                    <a:pt x="345" y="301"/>
                  </a:cubicBezTo>
                  <a:close/>
                  <a:moveTo>
                    <a:pt x="92" y="276"/>
                  </a:moveTo>
                  <a:cubicBezTo>
                    <a:pt x="92" y="263"/>
                    <a:pt x="92" y="251"/>
                    <a:pt x="90" y="238"/>
                  </a:cubicBezTo>
                  <a:cubicBezTo>
                    <a:pt x="90" y="233"/>
                    <a:pt x="89" y="228"/>
                    <a:pt x="88" y="223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93" y="221"/>
                    <a:pt x="97" y="217"/>
                    <a:pt x="101" y="214"/>
                  </a:cubicBezTo>
                  <a:cubicBezTo>
                    <a:pt x="103" y="212"/>
                    <a:pt x="105" y="213"/>
                    <a:pt x="104" y="212"/>
                  </a:cubicBezTo>
                  <a:cubicBezTo>
                    <a:pt x="108" y="212"/>
                    <a:pt x="111" y="212"/>
                    <a:pt x="114" y="212"/>
                  </a:cubicBezTo>
                  <a:cubicBezTo>
                    <a:pt x="110" y="218"/>
                    <a:pt x="114" y="238"/>
                    <a:pt x="114" y="245"/>
                  </a:cubicBezTo>
                  <a:cubicBezTo>
                    <a:pt x="114" y="261"/>
                    <a:pt x="115" y="277"/>
                    <a:pt x="114" y="293"/>
                  </a:cubicBezTo>
                  <a:cubicBezTo>
                    <a:pt x="113" y="299"/>
                    <a:pt x="113" y="306"/>
                    <a:pt x="112" y="313"/>
                  </a:cubicBezTo>
                  <a:cubicBezTo>
                    <a:pt x="111" y="315"/>
                    <a:pt x="111" y="318"/>
                    <a:pt x="110" y="321"/>
                  </a:cubicBezTo>
                  <a:cubicBezTo>
                    <a:pt x="110" y="323"/>
                    <a:pt x="110" y="325"/>
                    <a:pt x="109" y="327"/>
                  </a:cubicBezTo>
                  <a:cubicBezTo>
                    <a:pt x="108" y="328"/>
                    <a:pt x="111" y="330"/>
                    <a:pt x="112" y="329"/>
                  </a:cubicBezTo>
                  <a:cubicBezTo>
                    <a:pt x="115" y="316"/>
                    <a:pt x="115" y="303"/>
                    <a:pt x="116" y="290"/>
                  </a:cubicBezTo>
                  <a:cubicBezTo>
                    <a:pt x="117" y="278"/>
                    <a:pt x="118" y="265"/>
                    <a:pt x="118" y="253"/>
                  </a:cubicBezTo>
                  <a:cubicBezTo>
                    <a:pt x="119" y="244"/>
                    <a:pt x="117" y="235"/>
                    <a:pt x="118" y="227"/>
                  </a:cubicBezTo>
                  <a:cubicBezTo>
                    <a:pt x="118" y="225"/>
                    <a:pt x="117" y="215"/>
                    <a:pt x="116" y="212"/>
                  </a:cubicBezTo>
                  <a:cubicBezTo>
                    <a:pt x="119" y="212"/>
                    <a:pt x="122" y="212"/>
                    <a:pt x="125" y="212"/>
                  </a:cubicBezTo>
                  <a:cubicBezTo>
                    <a:pt x="125" y="213"/>
                    <a:pt x="127" y="216"/>
                    <a:pt x="128" y="216"/>
                  </a:cubicBezTo>
                  <a:cubicBezTo>
                    <a:pt x="127" y="217"/>
                    <a:pt x="130" y="220"/>
                    <a:pt x="131" y="221"/>
                  </a:cubicBezTo>
                  <a:cubicBezTo>
                    <a:pt x="131" y="221"/>
                    <a:pt x="131" y="222"/>
                    <a:pt x="131" y="222"/>
                  </a:cubicBezTo>
                  <a:cubicBezTo>
                    <a:pt x="127" y="231"/>
                    <a:pt x="131" y="246"/>
                    <a:pt x="130" y="256"/>
                  </a:cubicBezTo>
                  <a:cubicBezTo>
                    <a:pt x="128" y="271"/>
                    <a:pt x="129" y="286"/>
                    <a:pt x="128" y="301"/>
                  </a:cubicBezTo>
                  <a:cubicBezTo>
                    <a:pt x="128" y="307"/>
                    <a:pt x="128" y="313"/>
                    <a:pt x="127" y="319"/>
                  </a:cubicBezTo>
                  <a:cubicBezTo>
                    <a:pt x="126" y="322"/>
                    <a:pt x="126" y="325"/>
                    <a:pt x="126" y="328"/>
                  </a:cubicBezTo>
                  <a:cubicBezTo>
                    <a:pt x="126" y="328"/>
                    <a:pt x="125" y="332"/>
                    <a:pt x="125" y="332"/>
                  </a:cubicBezTo>
                  <a:cubicBezTo>
                    <a:pt x="124" y="332"/>
                    <a:pt x="127" y="336"/>
                    <a:pt x="127" y="334"/>
                  </a:cubicBezTo>
                  <a:cubicBezTo>
                    <a:pt x="130" y="327"/>
                    <a:pt x="127" y="318"/>
                    <a:pt x="129" y="312"/>
                  </a:cubicBezTo>
                  <a:cubicBezTo>
                    <a:pt x="130" y="306"/>
                    <a:pt x="130" y="301"/>
                    <a:pt x="131" y="295"/>
                  </a:cubicBezTo>
                  <a:cubicBezTo>
                    <a:pt x="132" y="283"/>
                    <a:pt x="133" y="270"/>
                    <a:pt x="134" y="257"/>
                  </a:cubicBezTo>
                  <a:cubicBezTo>
                    <a:pt x="134" y="249"/>
                    <a:pt x="134" y="241"/>
                    <a:pt x="135" y="233"/>
                  </a:cubicBezTo>
                  <a:cubicBezTo>
                    <a:pt x="135" y="232"/>
                    <a:pt x="134" y="227"/>
                    <a:pt x="134" y="224"/>
                  </a:cubicBezTo>
                  <a:cubicBezTo>
                    <a:pt x="135" y="223"/>
                    <a:pt x="135" y="223"/>
                    <a:pt x="136" y="222"/>
                  </a:cubicBezTo>
                  <a:cubicBezTo>
                    <a:pt x="139" y="224"/>
                    <a:pt x="144" y="219"/>
                    <a:pt x="146" y="217"/>
                  </a:cubicBezTo>
                  <a:cubicBezTo>
                    <a:pt x="148" y="216"/>
                    <a:pt x="150" y="214"/>
                    <a:pt x="152" y="213"/>
                  </a:cubicBezTo>
                  <a:cubicBezTo>
                    <a:pt x="153" y="212"/>
                    <a:pt x="153" y="212"/>
                    <a:pt x="153" y="212"/>
                  </a:cubicBezTo>
                  <a:cubicBezTo>
                    <a:pt x="156" y="212"/>
                    <a:pt x="256" y="211"/>
                    <a:pt x="302" y="211"/>
                  </a:cubicBezTo>
                  <a:cubicBezTo>
                    <a:pt x="302" y="221"/>
                    <a:pt x="302" y="221"/>
                    <a:pt x="302" y="221"/>
                  </a:cubicBezTo>
                  <a:cubicBezTo>
                    <a:pt x="302" y="221"/>
                    <a:pt x="302" y="221"/>
                    <a:pt x="302" y="221"/>
                  </a:cubicBezTo>
                  <a:cubicBezTo>
                    <a:pt x="295" y="231"/>
                    <a:pt x="294" y="244"/>
                    <a:pt x="299" y="254"/>
                  </a:cubicBezTo>
                  <a:cubicBezTo>
                    <a:pt x="308" y="269"/>
                    <a:pt x="324" y="274"/>
                    <a:pt x="340" y="275"/>
                  </a:cubicBezTo>
                  <a:cubicBezTo>
                    <a:pt x="340" y="275"/>
                    <a:pt x="340" y="275"/>
                    <a:pt x="340" y="275"/>
                  </a:cubicBezTo>
                  <a:cubicBezTo>
                    <a:pt x="339" y="276"/>
                    <a:pt x="339" y="276"/>
                    <a:pt x="338" y="277"/>
                  </a:cubicBezTo>
                  <a:cubicBezTo>
                    <a:pt x="330" y="302"/>
                    <a:pt x="325" y="329"/>
                    <a:pt x="313" y="354"/>
                  </a:cubicBezTo>
                  <a:cubicBezTo>
                    <a:pt x="301" y="377"/>
                    <a:pt x="285" y="400"/>
                    <a:pt x="264" y="417"/>
                  </a:cubicBezTo>
                  <a:cubicBezTo>
                    <a:pt x="232" y="441"/>
                    <a:pt x="181" y="454"/>
                    <a:pt x="143" y="436"/>
                  </a:cubicBezTo>
                  <a:cubicBezTo>
                    <a:pt x="125" y="427"/>
                    <a:pt x="115" y="412"/>
                    <a:pt x="110" y="393"/>
                  </a:cubicBezTo>
                  <a:cubicBezTo>
                    <a:pt x="108" y="383"/>
                    <a:pt x="107" y="374"/>
                    <a:pt x="107" y="365"/>
                  </a:cubicBezTo>
                  <a:cubicBezTo>
                    <a:pt x="107" y="363"/>
                    <a:pt x="109" y="343"/>
                    <a:pt x="108" y="343"/>
                  </a:cubicBezTo>
                  <a:cubicBezTo>
                    <a:pt x="101" y="344"/>
                    <a:pt x="103" y="374"/>
                    <a:pt x="104" y="377"/>
                  </a:cubicBezTo>
                  <a:cubicBezTo>
                    <a:pt x="105" y="396"/>
                    <a:pt x="111" y="414"/>
                    <a:pt x="125" y="427"/>
                  </a:cubicBezTo>
                  <a:cubicBezTo>
                    <a:pt x="160" y="460"/>
                    <a:pt x="220" y="450"/>
                    <a:pt x="257" y="425"/>
                  </a:cubicBezTo>
                  <a:cubicBezTo>
                    <a:pt x="272" y="416"/>
                    <a:pt x="284" y="403"/>
                    <a:pt x="294" y="390"/>
                  </a:cubicBezTo>
                  <a:cubicBezTo>
                    <a:pt x="294" y="396"/>
                    <a:pt x="300" y="406"/>
                    <a:pt x="302" y="411"/>
                  </a:cubicBezTo>
                  <a:cubicBezTo>
                    <a:pt x="306" y="425"/>
                    <a:pt x="303" y="435"/>
                    <a:pt x="300" y="448"/>
                  </a:cubicBezTo>
                  <a:cubicBezTo>
                    <a:pt x="309" y="450"/>
                    <a:pt x="308" y="442"/>
                    <a:pt x="314" y="438"/>
                  </a:cubicBezTo>
                  <a:cubicBezTo>
                    <a:pt x="315" y="436"/>
                    <a:pt x="323" y="421"/>
                    <a:pt x="326" y="420"/>
                  </a:cubicBezTo>
                  <a:cubicBezTo>
                    <a:pt x="328" y="420"/>
                    <a:pt x="333" y="410"/>
                    <a:pt x="335" y="407"/>
                  </a:cubicBezTo>
                  <a:cubicBezTo>
                    <a:pt x="336" y="405"/>
                    <a:pt x="338" y="403"/>
                    <a:pt x="340" y="400"/>
                  </a:cubicBezTo>
                  <a:cubicBezTo>
                    <a:pt x="340" y="405"/>
                    <a:pt x="341" y="410"/>
                    <a:pt x="342" y="414"/>
                  </a:cubicBezTo>
                  <a:cubicBezTo>
                    <a:pt x="345" y="424"/>
                    <a:pt x="348" y="432"/>
                    <a:pt x="355" y="439"/>
                  </a:cubicBezTo>
                  <a:cubicBezTo>
                    <a:pt x="358" y="442"/>
                    <a:pt x="361" y="444"/>
                    <a:pt x="364" y="447"/>
                  </a:cubicBezTo>
                  <a:cubicBezTo>
                    <a:pt x="365" y="447"/>
                    <a:pt x="367" y="448"/>
                    <a:pt x="368" y="449"/>
                  </a:cubicBezTo>
                  <a:cubicBezTo>
                    <a:pt x="342" y="449"/>
                    <a:pt x="316" y="450"/>
                    <a:pt x="289" y="450"/>
                  </a:cubicBezTo>
                  <a:cubicBezTo>
                    <a:pt x="247" y="449"/>
                    <a:pt x="205" y="449"/>
                    <a:pt x="163" y="449"/>
                  </a:cubicBezTo>
                  <a:cubicBezTo>
                    <a:pt x="164" y="449"/>
                    <a:pt x="163" y="448"/>
                    <a:pt x="162" y="448"/>
                  </a:cubicBezTo>
                  <a:cubicBezTo>
                    <a:pt x="135" y="444"/>
                    <a:pt x="108" y="437"/>
                    <a:pt x="93" y="412"/>
                  </a:cubicBezTo>
                  <a:cubicBezTo>
                    <a:pt x="68" y="369"/>
                    <a:pt x="92" y="321"/>
                    <a:pt x="92" y="276"/>
                  </a:cubicBezTo>
                  <a:close/>
                  <a:moveTo>
                    <a:pt x="44" y="435"/>
                  </a:moveTo>
                  <a:cubicBezTo>
                    <a:pt x="47" y="432"/>
                    <a:pt x="50" y="425"/>
                    <a:pt x="53" y="421"/>
                  </a:cubicBezTo>
                  <a:cubicBezTo>
                    <a:pt x="57" y="414"/>
                    <a:pt x="61" y="407"/>
                    <a:pt x="65" y="401"/>
                  </a:cubicBezTo>
                  <a:cubicBezTo>
                    <a:pt x="68" y="396"/>
                    <a:pt x="70" y="391"/>
                    <a:pt x="72" y="386"/>
                  </a:cubicBezTo>
                  <a:cubicBezTo>
                    <a:pt x="73" y="384"/>
                    <a:pt x="77" y="379"/>
                    <a:pt x="79" y="375"/>
                  </a:cubicBezTo>
                  <a:cubicBezTo>
                    <a:pt x="81" y="394"/>
                    <a:pt x="88" y="413"/>
                    <a:pt x="102" y="427"/>
                  </a:cubicBezTo>
                  <a:cubicBezTo>
                    <a:pt x="111" y="435"/>
                    <a:pt x="123" y="443"/>
                    <a:pt x="134" y="446"/>
                  </a:cubicBezTo>
                  <a:cubicBezTo>
                    <a:pt x="139" y="447"/>
                    <a:pt x="144" y="448"/>
                    <a:pt x="149" y="449"/>
                  </a:cubicBezTo>
                  <a:cubicBezTo>
                    <a:pt x="111" y="449"/>
                    <a:pt x="73" y="449"/>
                    <a:pt x="35" y="449"/>
                  </a:cubicBezTo>
                  <a:cubicBezTo>
                    <a:pt x="39" y="445"/>
                    <a:pt x="41" y="439"/>
                    <a:pt x="44" y="435"/>
                  </a:cubicBezTo>
                  <a:close/>
                  <a:moveTo>
                    <a:pt x="34" y="453"/>
                  </a:moveTo>
                  <a:cubicBezTo>
                    <a:pt x="44" y="453"/>
                    <a:pt x="55" y="453"/>
                    <a:pt x="65" y="453"/>
                  </a:cubicBezTo>
                  <a:cubicBezTo>
                    <a:pt x="63" y="453"/>
                    <a:pt x="60" y="455"/>
                    <a:pt x="57" y="456"/>
                  </a:cubicBezTo>
                  <a:cubicBezTo>
                    <a:pt x="54" y="458"/>
                    <a:pt x="52" y="460"/>
                    <a:pt x="50" y="463"/>
                  </a:cubicBezTo>
                  <a:cubicBezTo>
                    <a:pt x="48" y="464"/>
                    <a:pt x="45" y="464"/>
                    <a:pt x="44" y="463"/>
                  </a:cubicBezTo>
                  <a:cubicBezTo>
                    <a:pt x="42" y="458"/>
                    <a:pt x="39" y="454"/>
                    <a:pt x="34" y="453"/>
                  </a:cubicBezTo>
                  <a:close/>
                  <a:moveTo>
                    <a:pt x="61" y="504"/>
                  </a:moveTo>
                  <a:cubicBezTo>
                    <a:pt x="52" y="501"/>
                    <a:pt x="46" y="493"/>
                    <a:pt x="47" y="483"/>
                  </a:cubicBezTo>
                  <a:cubicBezTo>
                    <a:pt x="46" y="482"/>
                    <a:pt x="46" y="481"/>
                    <a:pt x="46" y="480"/>
                  </a:cubicBezTo>
                  <a:cubicBezTo>
                    <a:pt x="46" y="480"/>
                    <a:pt x="46" y="480"/>
                    <a:pt x="46" y="480"/>
                  </a:cubicBezTo>
                  <a:cubicBezTo>
                    <a:pt x="47" y="479"/>
                    <a:pt x="47" y="479"/>
                    <a:pt x="47" y="479"/>
                  </a:cubicBezTo>
                  <a:cubicBezTo>
                    <a:pt x="49" y="468"/>
                    <a:pt x="57" y="454"/>
                    <a:pt x="70" y="453"/>
                  </a:cubicBezTo>
                  <a:cubicBezTo>
                    <a:pt x="85" y="452"/>
                    <a:pt x="102" y="457"/>
                    <a:pt x="106" y="474"/>
                  </a:cubicBezTo>
                  <a:cubicBezTo>
                    <a:pt x="111" y="498"/>
                    <a:pt x="81" y="512"/>
                    <a:pt x="61" y="504"/>
                  </a:cubicBezTo>
                  <a:close/>
                  <a:moveTo>
                    <a:pt x="109" y="474"/>
                  </a:moveTo>
                  <a:cubicBezTo>
                    <a:pt x="109" y="474"/>
                    <a:pt x="109" y="474"/>
                    <a:pt x="109" y="473"/>
                  </a:cubicBezTo>
                  <a:cubicBezTo>
                    <a:pt x="109" y="474"/>
                    <a:pt x="109" y="474"/>
                    <a:pt x="109" y="474"/>
                  </a:cubicBezTo>
                  <a:cubicBezTo>
                    <a:pt x="109" y="474"/>
                    <a:pt x="109" y="474"/>
                    <a:pt x="109" y="474"/>
                  </a:cubicBezTo>
                  <a:close/>
                  <a:moveTo>
                    <a:pt x="105" y="465"/>
                  </a:moveTo>
                  <a:cubicBezTo>
                    <a:pt x="103" y="462"/>
                    <a:pt x="101" y="459"/>
                    <a:pt x="97" y="456"/>
                  </a:cubicBezTo>
                  <a:cubicBezTo>
                    <a:pt x="94" y="455"/>
                    <a:pt x="91" y="454"/>
                    <a:pt x="88" y="453"/>
                  </a:cubicBezTo>
                  <a:cubicBezTo>
                    <a:pt x="97" y="453"/>
                    <a:pt x="106" y="453"/>
                    <a:pt x="115" y="453"/>
                  </a:cubicBezTo>
                  <a:cubicBezTo>
                    <a:pt x="115" y="453"/>
                    <a:pt x="114" y="454"/>
                    <a:pt x="114" y="455"/>
                  </a:cubicBezTo>
                  <a:cubicBezTo>
                    <a:pt x="112" y="458"/>
                    <a:pt x="111" y="461"/>
                    <a:pt x="110" y="464"/>
                  </a:cubicBezTo>
                  <a:cubicBezTo>
                    <a:pt x="109" y="466"/>
                    <a:pt x="107" y="465"/>
                    <a:pt x="105" y="465"/>
                  </a:cubicBezTo>
                  <a:close/>
                  <a:moveTo>
                    <a:pt x="117" y="505"/>
                  </a:moveTo>
                  <a:cubicBezTo>
                    <a:pt x="117" y="503"/>
                    <a:pt x="114" y="500"/>
                    <a:pt x="113" y="498"/>
                  </a:cubicBezTo>
                  <a:cubicBezTo>
                    <a:pt x="112" y="494"/>
                    <a:pt x="112" y="490"/>
                    <a:pt x="111" y="486"/>
                  </a:cubicBezTo>
                  <a:cubicBezTo>
                    <a:pt x="112" y="477"/>
                    <a:pt x="113" y="450"/>
                    <a:pt x="120" y="456"/>
                  </a:cubicBezTo>
                  <a:cubicBezTo>
                    <a:pt x="125" y="459"/>
                    <a:pt x="126" y="472"/>
                    <a:pt x="126" y="477"/>
                  </a:cubicBezTo>
                  <a:cubicBezTo>
                    <a:pt x="126" y="485"/>
                    <a:pt x="122" y="498"/>
                    <a:pt x="117" y="505"/>
                  </a:cubicBezTo>
                  <a:close/>
                  <a:moveTo>
                    <a:pt x="128" y="460"/>
                  </a:moveTo>
                  <a:cubicBezTo>
                    <a:pt x="127" y="458"/>
                    <a:pt x="124" y="454"/>
                    <a:pt x="121" y="453"/>
                  </a:cubicBezTo>
                  <a:cubicBezTo>
                    <a:pt x="126" y="453"/>
                    <a:pt x="131" y="453"/>
                    <a:pt x="136" y="453"/>
                  </a:cubicBezTo>
                  <a:cubicBezTo>
                    <a:pt x="136" y="453"/>
                    <a:pt x="136" y="454"/>
                    <a:pt x="135" y="454"/>
                  </a:cubicBezTo>
                  <a:cubicBezTo>
                    <a:pt x="133" y="457"/>
                    <a:pt x="131" y="462"/>
                    <a:pt x="130" y="466"/>
                  </a:cubicBezTo>
                  <a:cubicBezTo>
                    <a:pt x="130" y="463"/>
                    <a:pt x="129" y="461"/>
                    <a:pt x="128" y="460"/>
                  </a:cubicBezTo>
                  <a:close/>
                  <a:moveTo>
                    <a:pt x="138" y="505"/>
                  </a:moveTo>
                  <a:cubicBezTo>
                    <a:pt x="134" y="499"/>
                    <a:pt x="132" y="493"/>
                    <a:pt x="131" y="486"/>
                  </a:cubicBezTo>
                  <a:cubicBezTo>
                    <a:pt x="131" y="484"/>
                    <a:pt x="131" y="483"/>
                    <a:pt x="131" y="482"/>
                  </a:cubicBezTo>
                  <a:cubicBezTo>
                    <a:pt x="131" y="482"/>
                    <a:pt x="131" y="481"/>
                    <a:pt x="131" y="481"/>
                  </a:cubicBezTo>
                  <a:cubicBezTo>
                    <a:pt x="131" y="481"/>
                    <a:pt x="131" y="480"/>
                    <a:pt x="131" y="480"/>
                  </a:cubicBezTo>
                  <a:cubicBezTo>
                    <a:pt x="132" y="476"/>
                    <a:pt x="134" y="448"/>
                    <a:pt x="142" y="455"/>
                  </a:cubicBezTo>
                  <a:cubicBezTo>
                    <a:pt x="146" y="459"/>
                    <a:pt x="147" y="470"/>
                    <a:pt x="148" y="475"/>
                  </a:cubicBezTo>
                  <a:cubicBezTo>
                    <a:pt x="149" y="485"/>
                    <a:pt x="144" y="497"/>
                    <a:pt x="138" y="505"/>
                  </a:cubicBezTo>
                  <a:close/>
                  <a:moveTo>
                    <a:pt x="149" y="459"/>
                  </a:moveTo>
                  <a:cubicBezTo>
                    <a:pt x="148" y="457"/>
                    <a:pt x="146" y="454"/>
                    <a:pt x="144" y="453"/>
                  </a:cubicBezTo>
                  <a:cubicBezTo>
                    <a:pt x="145" y="453"/>
                    <a:pt x="146" y="453"/>
                    <a:pt x="147" y="453"/>
                  </a:cubicBezTo>
                  <a:cubicBezTo>
                    <a:pt x="157" y="453"/>
                    <a:pt x="166" y="453"/>
                    <a:pt x="175" y="453"/>
                  </a:cubicBezTo>
                  <a:cubicBezTo>
                    <a:pt x="171" y="454"/>
                    <a:pt x="168" y="455"/>
                    <a:pt x="165" y="458"/>
                  </a:cubicBezTo>
                  <a:cubicBezTo>
                    <a:pt x="161" y="460"/>
                    <a:pt x="159" y="463"/>
                    <a:pt x="157" y="467"/>
                  </a:cubicBezTo>
                  <a:cubicBezTo>
                    <a:pt x="155" y="468"/>
                    <a:pt x="154" y="468"/>
                    <a:pt x="152" y="467"/>
                  </a:cubicBezTo>
                  <a:cubicBezTo>
                    <a:pt x="152" y="464"/>
                    <a:pt x="150" y="461"/>
                    <a:pt x="149" y="459"/>
                  </a:cubicBezTo>
                  <a:close/>
                  <a:moveTo>
                    <a:pt x="174" y="509"/>
                  </a:moveTo>
                  <a:cubicBezTo>
                    <a:pt x="164" y="506"/>
                    <a:pt x="156" y="498"/>
                    <a:pt x="154" y="488"/>
                  </a:cubicBezTo>
                  <a:cubicBezTo>
                    <a:pt x="154" y="488"/>
                    <a:pt x="154" y="487"/>
                    <a:pt x="154" y="486"/>
                  </a:cubicBezTo>
                  <a:cubicBezTo>
                    <a:pt x="154" y="485"/>
                    <a:pt x="154" y="483"/>
                    <a:pt x="154" y="481"/>
                  </a:cubicBezTo>
                  <a:cubicBezTo>
                    <a:pt x="157" y="469"/>
                    <a:pt x="164" y="456"/>
                    <a:pt x="176" y="454"/>
                  </a:cubicBezTo>
                  <a:cubicBezTo>
                    <a:pt x="191" y="452"/>
                    <a:pt x="206" y="458"/>
                    <a:pt x="211" y="472"/>
                  </a:cubicBezTo>
                  <a:cubicBezTo>
                    <a:pt x="220" y="497"/>
                    <a:pt x="196" y="515"/>
                    <a:pt x="174" y="509"/>
                  </a:cubicBezTo>
                  <a:close/>
                  <a:moveTo>
                    <a:pt x="215" y="475"/>
                  </a:moveTo>
                  <a:cubicBezTo>
                    <a:pt x="215" y="475"/>
                    <a:pt x="215" y="476"/>
                    <a:pt x="215" y="476"/>
                  </a:cubicBezTo>
                  <a:cubicBezTo>
                    <a:pt x="214" y="470"/>
                    <a:pt x="211" y="464"/>
                    <a:pt x="206" y="460"/>
                  </a:cubicBezTo>
                  <a:cubicBezTo>
                    <a:pt x="202" y="456"/>
                    <a:pt x="198" y="454"/>
                    <a:pt x="193" y="453"/>
                  </a:cubicBezTo>
                  <a:cubicBezTo>
                    <a:pt x="202" y="453"/>
                    <a:pt x="211" y="453"/>
                    <a:pt x="221" y="452"/>
                  </a:cubicBezTo>
                  <a:cubicBezTo>
                    <a:pt x="220" y="453"/>
                    <a:pt x="220" y="453"/>
                    <a:pt x="220" y="454"/>
                  </a:cubicBezTo>
                  <a:cubicBezTo>
                    <a:pt x="218" y="457"/>
                    <a:pt x="216" y="463"/>
                    <a:pt x="216" y="467"/>
                  </a:cubicBezTo>
                  <a:cubicBezTo>
                    <a:pt x="216" y="470"/>
                    <a:pt x="216" y="472"/>
                    <a:pt x="215" y="475"/>
                  </a:cubicBezTo>
                  <a:close/>
                  <a:moveTo>
                    <a:pt x="216" y="481"/>
                  </a:moveTo>
                  <a:cubicBezTo>
                    <a:pt x="216" y="481"/>
                    <a:pt x="216" y="481"/>
                    <a:pt x="216" y="481"/>
                  </a:cubicBezTo>
                  <a:cubicBezTo>
                    <a:pt x="216" y="481"/>
                    <a:pt x="216" y="481"/>
                    <a:pt x="216" y="481"/>
                  </a:cubicBezTo>
                  <a:cubicBezTo>
                    <a:pt x="216" y="481"/>
                    <a:pt x="216" y="481"/>
                    <a:pt x="216" y="481"/>
                  </a:cubicBezTo>
                  <a:close/>
                  <a:moveTo>
                    <a:pt x="222" y="504"/>
                  </a:moveTo>
                  <a:cubicBezTo>
                    <a:pt x="220" y="504"/>
                    <a:pt x="218" y="486"/>
                    <a:pt x="218" y="484"/>
                  </a:cubicBezTo>
                  <a:cubicBezTo>
                    <a:pt x="218" y="483"/>
                    <a:pt x="218" y="482"/>
                    <a:pt x="218" y="481"/>
                  </a:cubicBezTo>
                  <a:cubicBezTo>
                    <a:pt x="218" y="481"/>
                    <a:pt x="218" y="480"/>
                    <a:pt x="218" y="480"/>
                  </a:cubicBezTo>
                  <a:cubicBezTo>
                    <a:pt x="218" y="477"/>
                    <a:pt x="218" y="471"/>
                    <a:pt x="218" y="468"/>
                  </a:cubicBezTo>
                  <a:cubicBezTo>
                    <a:pt x="219" y="465"/>
                    <a:pt x="221" y="455"/>
                    <a:pt x="223" y="455"/>
                  </a:cubicBezTo>
                  <a:cubicBezTo>
                    <a:pt x="229" y="455"/>
                    <a:pt x="231" y="470"/>
                    <a:pt x="232" y="476"/>
                  </a:cubicBezTo>
                  <a:cubicBezTo>
                    <a:pt x="233" y="486"/>
                    <a:pt x="227" y="496"/>
                    <a:pt x="222" y="504"/>
                  </a:cubicBezTo>
                  <a:close/>
                  <a:moveTo>
                    <a:pt x="236" y="472"/>
                  </a:moveTo>
                  <a:cubicBezTo>
                    <a:pt x="235" y="467"/>
                    <a:pt x="234" y="462"/>
                    <a:pt x="231" y="458"/>
                  </a:cubicBezTo>
                  <a:cubicBezTo>
                    <a:pt x="231" y="457"/>
                    <a:pt x="228" y="454"/>
                    <a:pt x="226" y="452"/>
                  </a:cubicBezTo>
                  <a:cubicBezTo>
                    <a:pt x="231" y="452"/>
                    <a:pt x="237" y="452"/>
                    <a:pt x="243" y="452"/>
                  </a:cubicBezTo>
                  <a:cubicBezTo>
                    <a:pt x="241" y="453"/>
                    <a:pt x="240" y="454"/>
                    <a:pt x="240" y="456"/>
                  </a:cubicBezTo>
                  <a:cubicBezTo>
                    <a:pt x="238" y="460"/>
                    <a:pt x="236" y="465"/>
                    <a:pt x="236" y="469"/>
                  </a:cubicBezTo>
                  <a:cubicBezTo>
                    <a:pt x="236" y="470"/>
                    <a:pt x="236" y="471"/>
                    <a:pt x="236" y="472"/>
                  </a:cubicBezTo>
                  <a:close/>
                  <a:moveTo>
                    <a:pt x="249" y="491"/>
                  </a:moveTo>
                  <a:cubicBezTo>
                    <a:pt x="249" y="492"/>
                    <a:pt x="242" y="504"/>
                    <a:pt x="242" y="504"/>
                  </a:cubicBezTo>
                  <a:cubicBezTo>
                    <a:pt x="239" y="500"/>
                    <a:pt x="239" y="491"/>
                    <a:pt x="238" y="486"/>
                  </a:cubicBezTo>
                  <a:cubicBezTo>
                    <a:pt x="238" y="484"/>
                    <a:pt x="238" y="482"/>
                    <a:pt x="238" y="482"/>
                  </a:cubicBezTo>
                  <a:cubicBezTo>
                    <a:pt x="238" y="481"/>
                    <a:pt x="238" y="481"/>
                    <a:pt x="238" y="481"/>
                  </a:cubicBezTo>
                  <a:cubicBezTo>
                    <a:pt x="238" y="479"/>
                    <a:pt x="238" y="479"/>
                    <a:pt x="238" y="479"/>
                  </a:cubicBezTo>
                  <a:cubicBezTo>
                    <a:pt x="238" y="478"/>
                    <a:pt x="240" y="449"/>
                    <a:pt x="247" y="456"/>
                  </a:cubicBezTo>
                  <a:cubicBezTo>
                    <a:pt x="251" y="461"/>
                    <a:pt x="251" y="472"/>
                    <a:pt x="251" y="477"/>
                  </a:cubicBezTo>
                  <a:cubicBezTo>
                    <a:pt x="251" y="482"/>
                    <a:pt x="250" y="486"/>
                    <a:pt x="249" y="491"/>
                  </a:cubicBezTo>
                  <a:close/>
                  <a:moveTo>
                    <a:pt x="252" y="458"/>
                  </a:moveTo>
                  <a:cubicBezTo>
                    <a:pt x="251" y="456"/>
                    <a:pt x="248" y="453"/>
                    <a:pt x="246" y="452"/>
                  </a:cubicBezTo>
                  <a:cubicBezTo>
                    <a:pt x="254" y="452"/>
                    <a:pt x="263" y="452"/>
                    <a:pt x="271" y="452"/>
                  </a:cubicBezTo>
                  <a:cubicBezTo>
                    <a:pt x="268" y="453"/>
                    <a:pt x="265" y="455"/>
                    <a:pt x="262" y="458"/>
                  </a:cubicBezTo>
                  <a:cubicBezTo>
                    <a:pt x="260" y="460"/>
                    <a:pt x="258" y="463"/>
                    <a:pt x="257" y="465"/>
                  </a:cubicBezTo>
                  <a:cubicBezTo>
                    <a:pt x="256" y="465"/>
                    <a:pt x="254" y="465"/>
                    <a:pt x="254" y="465"/>
                  </a:cubicBezTo>
                  <a:cubicBezTo>
                    <a:pt x="253" y="462"/>
                    <a:pt x="252" y="460"/>
                    <a:pt x="252" y="458"/>
                  </a:cubicBezTo>
                  <a:close/>
                  <a:moveTo>
                    <a:pt x="255" y="472"/>
                  </a:moveTo>
                  <a:cubicBezTo>
                    <a:pt x="255" y="472"/>
                    <a:pt x="255" y="472"/>
                    <a:pt x="255" y="472"/>
                  </a:cubicBezTo>
                  <a:cubicBezTo>
                    <a:pt x="255" y="472"/>
                    <a:pt x="255" y="472"/>
                    <a:pt x="255" y="472"/>
                  </a:cubicBezTo>
                  <a:cubicBezTo>
                    <a:pt x="255" y="472"/>
                    <a:pt x="255" y="472"/>
                    <a:pt x="255" y="472"/>
                  </a:cubicBezTo>
                  <a:close/>
                  <a:moveTo>
                    <a:pt x="278" y="508"/>
                  </a:moveTo>
                  <a:cubicBezTo>
                    <a:pt x="270" y="509"/>
                    <a:pt x="261" y="505"/>
                    <a:pt x="259" y="497"/>
                  </a:cubicBezTo>
                  <a:cubicBezTo>
                    <a:pt x="257" y="490"/>
                    <a:pt x="257" y="485"/>
                    <a:pt x="256" y="482"/>
                  </a:cubicBezTo>
                  <a:cubicBezTo>
                    <a:pt x="256" y="482"/>
                    <a:pt x="256" y="481"/>
                    <a:pt x="256" y="480"/>
                  </a:cubicBezTo>
                  <a:cubicBezTo>
                    <a:pt x="257" y="471"/>
                    <a:pt x="260" y="456"/>
                    <a:pt x="271" y="454"/>
                  </a:cubicBezTo>
                  <a:cubicBezTo>
                    <a:pt x="283" y="452"/>
                    <a:pt x="289" y="457"/>
                    <a:pt x="295" y="468"/>
                  </a:cubicBezTo>
                  <a:cubicBezTo>
                    <a:pt x="302" y="482"/>
                    <a:pt x="297" y="507"/>
                    <a:pt x="278" y="508"/>
                  </a:cubicBezTo>
                  <a:close/>
                  <a:moveTo>
                    <a:pt x="307" y="505"/>
                  </a:moveTo>
                  <a:cubicBezTo>
                    <a:pt x="306" y="506"/>
                    <a:pt x="302" y="490"/>
                    <a:pt x="302" y="490"/>
                  </a:cubicBezTo>
                  <a:cubicBezTo>
                    <a:pt x="302" y="488"/>
                    <a:pt x="301" y="487"/>
                    <a:pt x="301" y="486"/>
                  </a:cubicBezTo>
                  <a:cubicBezTo>
                    <a:pt x="301" y="485"/>
                    <a:pt x="301" y="483"/>
                    <a:pt x="301" y="482"/>
                  </a:cubicBezTo>
                  <a:cubicBezTo>
                    <a:pt x="301" y="482"/>
                    <a:pt x="301" y="482"/>
                    <a:pt x="301" y="481"/>
                  </a:cubicBezTo>
                  <a:cubicBezTo>
                    <a:pt x="302" y="478"/>
                    <a:pt x="301" y="475"/>
                    <a:pt x="302" y="472"/>
                  </a:cubicBezTo>
                  <a:cubicBezTo>
                    <a:pt x="302" y="469"/>
                    <a:pt x="303" y="465"/>
                    <a:pt x="304" y="461"/>
                  </a:cubicBezTo>
                  <a:cubicBezTo>
                    <a:pt x="305" y="459"/>
                    <a:pt x="306" y="456"/>
                    <a:pt x="309" y="455"/>
                  </a:cubicBezTo>
                  <a:cubicBezTo>
                    <a:pt x="310" y="455"/>
                    <a:pt x="315" y="472"/>
                    <a:pt x="315" y="474"/>
                  </a:cubicBezTo>
                  <a:cubicBezTo>
                    <a:pt x="316" y="484"/>
                    <a:pt x="313" y="497"/>
                    <a:pt x="307" y="505"/>
                  </a:cubicBezTo>
                  <a:close/>
                  <a:moveTo>
                    <a:pt x="318" y="468"/>
                  </a:moveTo>
                  <a:cubicBezTo>
                    <a:pt x="317" y="464"/>
                    <a:pt x="316" y="460"/>
                    <a:pt x="314" y="457"/>
                  </a:cubicBezTo>
                  <a:cubicBezTo>
                    <a:pt x="310" y="451"/>
                    <a:pt x="306" y="450"/>
                    <a:pt x="303" y="458"/>
                  </a:cubicBezTo>
                  <a:cubicBezTo>
                    <a:pt x="301" y="462"/>
                    <a:pt x="300" y="466"/>
                    <a:pt x="299" y="470"/>
                  </a:cubicBezTo>
                  <a:cubicBezTo>
                    <a:pt x="298" y="466"/>
                    <a:pt x="296" y="463"/>
                    <a:pt x="294" y="459"/>
                  </a:cubicBezTo>
                  <a:cubicBezTo>
                    <a:pt x="292" y="456"/>
                    <a:pt x="288" y="453"/>
                    <a:pt x="284" y="452"/>
                  </a:cubicBezTo>
                  <a:cubicBezTo>
                    <a:pt x="298" y="452"/>
                    <a:pt x="311" y="452"/>
                    <a:pt x="325" y="452"/>
                  </a:cubicBezTo>
                  <a:cubicBezTo>
                    <a:pt x="324" y="452"/>
                    <a:pt x="323" y="453"/>
                    <a:pt x="322" y="455"/>
                  </a:cubicBezTo>
                  <a:cubicBezTo>
                    <a:pt x="320" y="458"/>
                    <a:pt x="318" y="464"/>
                    <a:pt x="318" y="468"/>
                  </a:cubicBezTo>
                  <a:cubicBezTo>
                    <a:pt x="318" y="468"/>
                    <a:pt x="318" y="468"/>
                    <a:pt x="318" y="468"/>
                  </a:cubicBezTo>
                  <a:close/>
                  <a:moveTo>
                    <a:pt x="324" y="506"/>
                  </a:moveTo>
                  <a:cubicBezTo>
                    <a:pt x="321" y="503"/>
                    <a:pt x="320" y="490"/>
                    <a:pt x="320" y="486"/>
                  </a:cubicBezTo>
                  <a:cubicBezTo>
                    <a:pt x="320" y="483"/>
                    <a:pt x="319" y="481"/>
                    <a:pt x="319" y="481"/>
                  </a:cubicBezTo>
                  <a:cubicBezTo>
                    <a:pt x="319" y="481"/>
                    <a:pt x="319" y="481"/>
                    <a:pt x="319" y="480"/>
                  </a:cubicBezTo>
                  <a:cubicBezTo>
                    <a:pt x="319" y="481"/>
                    <a:pt x="320" y="481"/>
                    <a:pt x="320" y="480"/>
                  </a:cubicBezTo>
                  <a:cubicBezTo>
                    <a:pt x="320" y="477"/>
                    <a:pt x="320" y="474"/>
                    <a:pt x="320" y="471"/>
                  </a:cubicBezTo>
                  <a:cubicBezTo>
                    <a:pt x="320" y="467"/>
                    <a:pt x="322" y="463"/>
                    <a:pt x="322" y="460"/>
                  </a:cubicBezTo>
                  <a:cubicBezTo>
                    <a:pt x="323" y="457"/>
                    <a:pt x="326" y="452"/>
                    <a:pt x="329" y="457"/>
                  </a:cubicBezTo>
                  <a:cubicBezTo>
                    <a:pt x="329" y="456"/>
                    <a:pt x="334" y="474"/>
                    <a:pt x="334" y="476"/>
                  </a:cubicBezTo>
                  <a:cubicBezTo>
                    <a:pt x="336" y="486"/>
                    <a:pt x="331" y="498"/>
                    <a:pt x="324" y="506"/>
                  </a:cubicBezTo>
                  <a:close/>
                  <a:moveTo>
                    <a:pt x="335" y="465"/>
                  </a:moveTo>
                  <a:cubicBezTo>
                    <a:pt x="335" y="463"/>
                    <a:pt x="334" y="461"/>
                    <a:pt x="332" y="459"/>
                  </a:cubicBezTo>
                  <a:cubicBezTo>
                    <a:pt x="332" y="456"/>
                    <a:pt x="329" y="453"/>
                    <a:pt x="327" y="452"/>
                  </a:cubicBezTo>
                  <a:cubicBezTo>
                    <a:pt x="345" y="452"/>
                    <a:pt x="363" y="452"/>
                    <a:pt x="381" y="452"/>
                  </a:cubicBezTo>
                  <a:cubicBezTo>
                    <a:pt x="379" y="452"/>
                    <a:pt x="376" y="454"/>
                    <a:pt x="374" y="458"/>
                  </a:cubicBezTo>
                  <a:cubicBezTo>
                    <a:pt x="374" y="459"/>
                    <a:pt x="373" y="460"/>
                    <a:pt x="373" y="460"/>
                  </a:cubicBezTo>
                  <a:cubicBezTo>
                    <a:pt x="366" y="453"/>
                    <a:pt x="354" y="450"/>
                    <a:pt x="346" y="457"/>
                  </a:cubicBezTo>
                  <a:cubicBezTo>
                    <a:pt x="343" y="460"/>
                    <a:pt x="341" y="462"/>
                    <a:pt x="340" y="465"/>
                  </a:cubicBezTo>
                  <a:cubicBezTo>
                    <a:pt x="339" y="465"/>
                    <a:pt x="337" y="465"/>
                    <a:pt x="335" y="465"/>
                  </a:cubicBezTo>
                  <a:close/>
                  <a:moveTo>
                    <a:pt x="359" y="507"/>
                  </a:moveTo>
                  <a:cubicBezTo>
                    <a:pt x="352" y="509"/>
                    <a:pt x="344" y="506"/>
                    <a:pt x="342" y="498"/>
                  </a:cubicBezTo>
                  <a:cubicBezTo>
                    <a:pt x="341" y="494"/>
                    <a:pt x="340" y="484"/>
                    <a:pt x="340" y="480"/>
                  </a:cubicBezTo>
                  <a:cubicBezTo>
                    <a:pt x="340" y="471"/>
                    <a:pt x="343" y="458"/>
                    <a:pt x="352" y="455"/>
                  </a:cubicBezTo>
                  <a:cubicBezTo>
                    <a:pt x="363" y="452"/>
                    <a:pt x="370" y="459"/>
                    <a:pt x="374" y="468"/>
                  </a:cubicBezTo>
                  <a:cubicBezTo>
                    <a:pt x="381" y="482"/>
                    <a:pt x="376" y="504"/>
                    <a:pt x="359" y="507"/>
                  </a:cubicBezTo>
                  <a:close/>
                  <a:moveTo>
                    <a:pt x="385" y="502"/>
                  </a:moveTo>
                  <a:cubicBezTo>
                    <a:pt x="383" y="504"/>
                    <a:pt x="379" y="506"/>
                    <a:pt x="377" y="504"/>
                  </a:cubicBezTo>
                  <a:cubicBezTo>
                    <a:pt x="377" y="504"/>
                    <a:pt x="376" y="503"/>
                    <a:pt x="375" y="502"/>
                  </a:cubicBezTo>
                  <a:cubicBezTo>
                    <a:pt x="382" y="492"/>
                    <a:pt x="383" y="476"/>
                    <a:pt x="377" y="466"/>
                  </a:cubicBezTo>
                  <a:cubicBezTo>
                    <a:pt x="376" y="465"/>
                    <a:pt x="376" y="464"/>
                    <a:pt x="375" y="463"/>
                  </a:cubicBezTo>
                  <a:cubicBezTo>
                    <a:pt x="375" y="463"/>
                    <a:pt x="376" y="462"/>
                    <a:pt x="376" y="462"/>
                  </a:cubicBezTo>
                  <a:cubicBezTo>
                    <a:pt x="377" y="458"/>
                    <a:pt x="384" y="454"/>
                    <a:pt x="385" y="455"/>
                  </a:cubicBezTo>
                  <a:cubicBezTo>
                    <a:pt x="393" y="457"/>
                    <a:pt x="391" y="482"/>
                    <a:pt x="391" y="487"/>
                  </a:cubicBezTo>
                  <a:cubicBezTo>
                    <a:pt x="389" y="492"/>
                    <a:pt x="389" y="498"/>
                    <a:pt x="385" y="502"/>
                  </a:cubicBezTo>
                  <a:close/>
                  <a:moveTo>
                    <a:pt x="403" y="478"/>
                  </a:moveTo>
                  <a:cubicBezTo>
                    <a:pt x="403" y="486"/>
                    <a:pt x="403" y="499"/>
                    <a:pt x="396" y="504"/>
                  </a:cubicBezTo>
                  <a:cubicBezTo>
                    <a:pt x="394" y="505"/>
                    <a:pt x="391" y="507"/>
                    <a:pt x="390" y="505"/>
                  </a:cubicBezTo>
                  <a:cubicBezTo>
                    <a:pt x="389" y="504"/>
                    <a:pt x="388" y="502"/>
                    <a:pt x="388" y="501"/>
                  </a:cubicBezTo>
                  <a:cubicBezTo>
                    <a:pt x="388" y="501"/>
                    <a:pt x="388" y="501"/>
                    <a:pt x="388" y="501"/>
                  </a:cubicBezTo>
                  <a:cubicBezTo>
                    <a:pt x="390" y="497"/>
                    <a:pt x="392" y="494"/>
                    <a:pt x="393" y="492"/>
                  </a:cubicBezTo>
                  <a:cubicBezTo>
                    <a:pt x="395" y="482"/>
                    <a:pt x="396" y="472"/>
                    <a:pt x="394" y="462"/>
                  </a:cubicBezTo>
                  <a:cubicBezTo>
                    <a:pt x="394" y="461"/>
                    <a:pt x="393" y="461"/>
                    <a:pt x="393" y="460"/>
                  </a:cubicBezTo>
                  <a:cubicBezTo>
                    <a:pt x="395" y="458"/>
                    <a:pt x="397" y="455"/>
                    <a:pt x="398" y="454"/>
                  </a:cubicBezTo>
                  <a:cubicBezTo>
                    <a:pt x="404" y="451"/>
                    <a:pt x="403" y="477"/>
                    <a:pt x="403" y="478"/>
                  </a:cubicBezTo>
                  <a:close/>
                  <a:moveTo>
                    <a:pt x="412" y="506"/>
                  </a:moveTo>
                  <a:cubicBezTo>
                    <a:pt x="409" y="506"/>
                    <a:pt x="407" y="504"/>
                    <a:pt x="406" y="501"/>
                  </a:cubicBezTo>
                  <a:cubicBezTo>
                    <a:pt x="405" y="499"/>
                    <a:pt x="404" y="497"/>
                    <a:pt x="404" y="495"/>
                  </a:cubicBezTo>
                  <a:cubicBezTo>
                    <a:pt x="404" y="495"/>
                    <a:pt x="404" y="495"/>
                    <a:pt x="404" y="495"/>
                  </a:cubicBezTo>
                  <a:cubicBezTo>
                    <a:pt x="404" y="494"/>
                    <a:pt x="404" y="494"/>
                    <a:pt x="404" y="494"/>
                  </a:cubicBezTo>
                  <a:cubicBezTo>
                    <a:pt x="406" y="486"/>
                    <a:pt x="407" y="478"/>
                    <a:pt x="407" y="469"/>
                  </a:cubicBezTo>
                  <a:cubicBezTo>
                    <a:pt x="407" y="468"/>
                    <a:pt x="407" y="466"/>
                    <a:pt x="407" y="464"/>
                  </a:cubicBezTo>
                  <a:cubicBezTo>
                    <a:pt x="407" y="464"/>
                    <a:pt x="407" y="464"/>
                    <a:pt x="407" y="464"/>
                  </a:cubicBezTo>
                  <a:cubicBezTo>
                    <a:pt x="409" y="462"/>
                    <a:pt x="413" y="455"/>
                    <a:pt x="417" y="455"/>
                  </a:cubicBezTo>
                  <a:cubicBezTo>
                    <a:pt x="422" y="453"/>
                    <a:pt x="427" y="462"/>
                    <a:pt x="429" y="466"/>
                  </a:cubicBezTo>
                  <a:cubicBezTo>
                    <a:pt x="432" y="473"/>
                    <a:pt x="432" y="482"/>
                    <a:pt x="429" y="489"/>
                  </a:cubicBezTo>
                  <a:cubicBezTo>
                    <a:pt x="427" y="495"/>
                    <a:pt x="421" y="508"/>
                    <a:pt x="412" y="506"/>
                  </a:cubicBezTo>
                  <a:close/>
                  <a:moveTo>
                    <a:pt x="402" y="452"/>
                  </a:moveTo>
                  <a:cubicBezTo>
                    <a:pt x="403" y="452"/>
                    <a:pt x="404" y="452"/>
                    <a:pt x="405" y="452"/>
                  </a:cubicBezTo>
                  <a:cubicBezTo>
                    <a:pt x="406" y="451"/>
                    <a:pt x="409" y="452"/>
                    <a:pt x="414" y="452"/>
                  </a:cubicBezTo>
                  <a:cubicBezTo>
                    <a:pt x="412" y="453"/>
                    <a:pt x="409" y="454"/>
                    <a:pt x="407" y="457"/>
                  </a:cubicBezTo>
                  <a:cubicBezTo>
                    <a:pt x="407" y="458"/>
                    <a:pt x="406" y="459"/>
                    <a:pt x="406" y="460"/>
                  </a:cubicBezTo>
                  <a:cubicBezTo>
                    <a:pt x="405" y="456"/>
                    <a:pt x="404" y="453"/>
                    <a:pt x="402" y="452"/>
                  </a:cubicBezTo>
                  <a:close/>
                  <a:moveTo>
                    <a:pt x="421" y="452"/>
                  </a:moveTo>
                  <a:cubicBezTo>
                    <a:pt x="424" y="452"/>
                    <a:pt x="427" y="452"/>
                    <a:pt x="431" y="452"/>
                  </a:cubicBezTo>
                  <a:cubicBezTo>
                    <a:pt x="430" y="453"/>
                    <a:pt x="429" y="455"/>
                    <a:pt x="428" y="457"/>
                  </a:cubicBezTo>
                  <a:cubicBezTo>
                    <a:pt x="426" y="455"/>
                    <a:pt x="424" y="453"/>
                    <a:pt x="421" y="452"/>
                  </a:cubicBezTo>
                  <a:close/>
                  <a:moveTo>
                    <a:pt x="440" y="492"/>
                  </a:moveTo>
                  <a:cubicBezTo>
                    <a:pt x="440" y="495"/>
                    <a:pt x="439" y="505"/>
                    <a:pt x="436" y="506"/>
                  </a:cubicBezTo>
                  <a:cubicBezTo>
                    <a:pt x="433" y="507"/>
                    <a:pt x="431" y="505"/>
                    <a:pt x="429" y="503"/>
                  </a:cubicBezTo>
                  <a:cubicBezTo>
                    <a:pt x="429" y="503"/>
                    <a:pt x="428" y="502"/>
                    <a:pt x="427" y="501"/>
                  </a:cubicBezTo>
                  <a:cubicBezTo>
                    <a:pt x="427" y="501"/>
                    <a:pt x="427" y="501"/>
                    <a:pt x="427" y="501"/>
                  </a:cubicBezTo>
                  <a:cubicBezTo>
                    <a:pt x="434" y="491"/>
                    <a:pt x="437" y="479"/>
                    <a:pt x="434" y="466"/>
                  </a:cubicBezTo>
                  <a:cubicBezTo>
                    <a:pt x="433" y="464"/>
                    <a:pt x="431" y="461"/>
                    <a:pt x="429" y="459"/>
                  </a:cubicBezTo>
                  <a:cubicBezTo>
                    <a:pt x="432" y="457"/>
                    <a:pt x="436" y="451"/>
                    <a:pt x="439" y="456"/>
                  </a:cubicBezTo>
                  <a:cubicBezTo>
                    <a:pt x="444" y="467"/>
                    <a:pt x="441" y="481"/>
                    <a:pt x="440" y="492"/>
                  </a:cubicBezTo>
                  <a:close/>
                  <a:moveTo>
                    <a:pt x="439" y="452"/>
                  </a:moveTo>
                  <a:cubicBezTo>
                    <a:pt x="442" y="452"/>
                    <a:pt x="445" y="452"/>
                    <a:pt x="447" y="452"/>
                  </a:cubicBezTo>
                  <a:cubicBezTo>
                    <a:pt x="447" y="452"/>
                    <a:pt x="446" y="452"/>
                    <a:pt x="446" y="452"/>
                  </a:cubicBezTo>
                  <a:cubicBezTo>
                    <a:pt x="445" y="453"/>
                    <a:pt x="444" y="454"/>
                    <a:pt x="443" y="456"/>
                  </a:cubicBezTo>
                  <a:cubicBezTo>
                    <a:pt x="442" y="455"/>
                    <a:pt x="441" y="453"/>
                    <a:pt x="439" y="452"/>
                  </a:cubicBezTo>
                  <a:close/>
                  <a:moveTo>
                    <a:pt x="455" y="488"/>
                  </a:moveTo>
                  <a:cubicBezTo>
                    <a:pt x="455" y="491"/>
                    <a:pt x="453" y="507"/>
                    <a:pt x="448" y="506"/>
                  </a:cubicBezTo>
                  <a:cubicBezTo>
                    <a:pt x="446" y="506"/>
                    <a:pt x="445" y="504"/>
                    <a:pt x="444" y="503"/>
                  </a:cubicBezTo>
                  <a:cubicBezTo>
                    <a:pt x="444" y="503"/>
                    <a:pt x="443" y="501"/>
                    <a:pt x="443" y="500"/>
                  </a:cubicBezTo>
                  <a:cubicBezTo>
                    <a:pt x="444" y="497"/>
                    <a:pt x="444" y="494"/>
                    <a:pt x="444" y="493"/>
                  </a:cubicBezTo>
                  <a:cubicBezTo>
                    <a:pt x="447" y="480"/>
                    <a:pt x="446" y="470"/>
                    <a:pt x="445" y="463"/>
                  </a:cubicBezTo>
                  <a:cubicBezTo>
                    <a:pt x="445" y="462"/>
                    <a:pt x="445" y="461"/>
                    <a:pt x="444" y="460"/>
                  </a:cubicBezTo>
                  <a:cubicBezTo>
                    <a:pt x="446" y="459"/>
                    <a:pt x="447" y="456"/>
                    <a:pt x="449" y="456"/>
                  </a:cubicBezTo>
                  <a:cubicBezTo>
                    <a:pt x="456" y="455"/>
                    <a:pt x="456" y="485"/>
                    <a:pt x="455" y="488"/>
                  </a:cubicBezTo>
                  <a:close/>
                  <a:moveTo>
                    <a:pt x="456" y="459"/>
                  </a:moveTo>
                  <a:cubicBezTo>
                    <a:pt x="455" y="455"/>
                    <a:pt x="453" y="453"/>
                    <a:pt x="450" y="452"/>
                  </a:cubicBezTo>
                  <a:cubicBezTo>
                    <a:pt x="453" y="452"/>
                    <a:pt x="455" y="451"/>
                    <a:pt x="457" y="451"/>
                  </a:cubicBezTo>
                  <a:cubicBezTo>
                    <a:pt x="457" y="453"/>
                    <a:pt x="457" y="457"/>
                    <a:pt x="456" y="459"/>
                  </a:cubicBezTo>
                  <a:close/>
                  <a:moveTo>
                    <a:pt x="463" y="449"/>
                  </a:moveTo>
                  <a:cubicBezTo>
                    <a:pt x="462" y="448"/>
                    <a:pt x="462" y="448"/>
                    <a:pt x="461" y="448"/>
                  </a:cubicBezTo>
                  <a:cubicBezTo>
                    <a:pt x="437" y="448"/>
                    <a:pt x="414" y="448"/>
                    <a:pt x="390" y="449"/>
                  </a:cubicBezTo>
                  <a:cubicBezTo>
                    <a:pt x="390" y="448"/>
                    <a:pt x="390" y="448"/>
                    <a:pt x="390" y="448"/>
                  </a:cubicBezTo>
                  <a:cubicBezTo>
                    <a:pt x="385" y="445"/>
                    <a:pt x="381" y="442"/>
                    <a:pt x="378" y="439"/>
                  </a:cubicBezTo>
                  <a:cubicBezTo>
                    <a:pt x="379" y="435"/>
                    <a:pt x="378" y="430"/>
                    <a:pt x="381" y="431"/>
                  </a:cubicBezTo>
                  <a:cubicBezTo>
                    <a:pt x="383" y="434"/>
                    <a:pt x="386" y="436"/>
                    <a:pt x="390" y="437"/>
                  </a:cubicBezTo>
                  <a:cubicBezTo>
                    <a:pt x="403" y="441"/>
                    <a:pt x="417" y="441"/>
                    <a:pt x="430" y="434"/>
                  </a:cubicBezTo>
                  <a:cubicBezTo>
                    <a:pt x="441" y="428"/>
                    <a:pt x="448" y="417"/>
                    <a:pt x="458" y="409"/>
                  </a:cubicBezTo>
                  <a:cubicBezTo>
                    <a:pt x="460" y="407"/>
                    <a:pt x="469" y="398"/>
                    <a:pt x="473" y="391"/>
                  </a:cubicBezTo>
                  <a:cubicBezTo>
                    <a:pt x="468" y="410"/>
                    <a:pt x="465" y="429"/>
                    <a:pt x="463" y="449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-9525" y="514350"/>
              <a:ext cx="3868738" cy="1670050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65" y="5"/>
                </a:cxn>
                <a:cxn ang="0">
                  <a:pos x="74" y="5"/>
                </a:cxn>
                <a:cxn ang="0">
                  <a:pos x="76" y="3"/>
                </a:cxn>
                <a:cxn ang="0">
                  <a:pos x="135" y="6"/>
                </a:cxn>
                <a:cxn ang="0">
                  <a:pos x="261" y="7"/>
                </a:cxn>
                <a:cxn ang="0">
                  <a:pos x="578" y="9"/>
                </a:cxn>
                <a:cxn ang="0">
                  <a:pos x="774" y="13"/>
                </a:cxn>
                <a:cxn ang="0">
                  <a:pos x="952" y="61"/>
                </a:cxn>
                <a:cxn ang="0">
                  <a:pos x="1148" y="256"/>
                </a:cxn>
                <a:cxn ang="0">
                  <a:pos x="1182" y="365"/>
                </a:cxn>
                <a:cxn ang="0">
                  <a:pos x="1188" y="469"/>
                </a:cxn>
                <a:cxn ang="0">
                  <a:pos x="1184" y="508"/>
                </a:cxn>
                <a:cxn ang="0">
                  <a:pos x="1183" y="526"/>
                </a:cxn>
                <a:cxn ang="0">
                  <a:pos x="1185" y="519"/>
                </a:cxn>
                <a:cxn ang="0">
                  <a:pos x="1018" y="97"/>
                </a:cxn>
                <a:cxn ang="0">
                  <a:pos x="868" y="26"/>
                </a:cxn>
                <a:cxn ang="0">
                  <a:pos x="709" y="6"/>
                </a:cxn>
                <a:cxn ang="0">
                  <a:pos x="322" y="3"/>
                </a:cxn>
                <a:cxn ang="0">
                  <a:pos x="181" y="2"/>
                </a:cxn>
                <a:cxn ang="0">
                  <a:pos x="117" y="2"/>
                </a:cxn>
                <a:cxn ang="0">
                  <a:pos x="77" y="3"/>
                </a:cxn>
                <a:cxn ang="0">
                  <a:pos x="76" y="2"/>
                </a:cxn>
                <a:cxn ang="0">
                  <a:pos x="13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3" y="5"/>
                </a:cxn>
                <a:cxn ang="0">
                  <a:pos x="51" y="5"/>
                </a:cxn>
              </a:cxnLst>
              <a:rect l="0" t="0" r="r" b="b"/>
              <a:pathLst>
                <a:path w="1216" h="526">
                  <a:moveTo>
                    <a:pt x="51" y="5"/>
                  </a:moveTo>
                  <a:cubicBezTo>
                    <a:pt x="56" y="5"/>
                    <a:pt x="60" y="5"/>
                    <a:pt x="65" y="5"/>
                  </a:cubicBezTo>
                  <a:cubicBezTo>
                    <a:pt x="68" y="5"/>
                    <a:pt x="71" y="5"/>
                    <a:pt x="74" y="5"/>
                  </a:cubicBezTo>
                  <a:cubicBezTo>
                    <a:pt x="75" y="5"/>
                    <a:pt x="76" y="4"/>
                    <a:pt x="76" y="3"/>
                  </a:cubicBezTo>
                  <a:cubicBezTo>
                    <a:pt x="81" y="3"/>
                    <a:pt x="133" y="6"/>
                    <a:pt x="135" y="6"/>
                  </a:cubicBezTo>
                  <a:cubicBezTo>
                    <a:pt x="177" y="6"/>
                    <a:pt x="219" y="7"/>
                    <a:pt x="261" y="7"/>
                  </a:cubicBezTo>
                  <a:cubicBezTo>
                    <a:pt x="366" y="8"/>
                    <a:pt x="472" y="8"/>
                    <a:pt x="578" y="9"/>
                  </a:cubicBezTo>
                  <a:cubicBezTo>
                    <a:pt x="643" y="9"/>
                    <a:pt x="709" y="7"/>
                    <a:pt x="774" y="13"/>
                  </a:cubicBezTo>
                  <a:cubicBezTo>
                    <a:pt x="836" y="17"/>
                    <a:pt x="897" y="34"/>
                    <a:pt x="952" y="61"/>
                  </a:cubicBezTo>
                  <a:cubicBezTo>
                    <a:pt x="1037" y="103"/>
                    <a:pt x="1107" y="170"/>
                    <a:pt x="1148" y="256"/>
                  </a:cubicBezTo>
                  <a:cubicBezTo>
                    <a:pt x="1165" y="290"/>
                    <a:pt x="1176" y="328"/>
                    <a:pt x="1182" y="365"/>
                  </a:cubicBezTo>
                  <a:cubicBezTo>
                    <a:pt x="1188" y="399"/>
                    <a:pt x="1190" y="434"/>
                    <a:pt x="1188" y="469"/>
                  </a:cubicBezTo>
                  <a:cubicBezTo>
                    <a:pt x="1188" y="482"/>
                    <a:pt x="1186" y="495"/>
                    <a:pt x="1184" y="508"/>
                  </a:cubicBezTo>
                  <a:cubicBezTo>
                    <a:pt x="1184" y="511"/>
                    <a:pt x="1180" y="524"/>
                    <a:pt x="1183" y="526"/>
                  </a:cubicBezTo>
                  <a:cubicBezTo>
                    <a:pt x="1184" y="526"/>
                    <a:pt x="1185" y="519"/>
                    <a:pt x="1185" y="519"/>
                  </a:cubicBezTo>
                  <a:cubicBezTo>
                    <a:pt x="1216" y="361"/>
                    <a:pt x="1147" y="192"/>
                    <a:pt x="1018" y="97"/>
                  </a:cubicBezTo>
                  <a:cubicBezTo>
                    <a:pt x="973" y="65"/>
                    <a:pt x="922" y="41"/>
                    <a:pt x="868" y="26"/>
                  </a:cubicBezTo>
                  <a:cubicBezTo>
                    <a:pt x="816" y="11"/>
                    <a:pt x="763" y="7"/>
                    <a:pt x="709" y="6"/>
                  </a:cubicBezTo>
                  <a:cubicBezTo>
                    <a:pt x="580" y="3"/>
                    <a:pt x="451" y="4"/>
                    <a:pt x="322" y="3"/>
                  </a:cubicBezTo>
                  <a:cubicBezTo>
                    <a:pt x="275" y="3"/>
                    <a:pt x="228" y="2"/>
                    <a:pt x="181" y="2"/>
                  </a:cubicBezTo>
                  <a:cubicBezTo>
                    <a:pt x="159" y="2"/>
                    <a:pt x="138" y="2"/>
                    <a:pt x="117" y="2"/>
                  </a:cubicBezTo>
                  <a:cubicBezTo>
                    <a:pt x="114" y="2"/>
                    <a:pt x="82" y="0"/>
                    <a:pt x="77" y="3"/>
                  </a:cubicBezTo>
                  <a:cubicBezTo>
                    <a:pt x="77" y="2"/>
                    <a:pt x="77" y="2"/>
                    <a:pt x="76" y="2"/>
                  </a:cubicBezTo>
                  <a:cubicBezTo>
                    <a:pt x="55" y="2"/>
                    <a:pt x="34" y="3"/>
                    <a:pt x="13" y="3"/>
                  </a:cubicBezTo>
                  <a:cubicBezTo>
                    <a:pt x="9" y="3"/>
                    <a:pt x="4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9" y="6"/>
                    <a:pt x="13" y="5"/>
                  </a:cubicBezTo>
                  <a:cubicBezTo>
                    <a:pt x="25" y="5"/>
                    <a:pt x="38" y="5"/>
                    <a:pt x="51" y="5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58"/>
            <p:cNvSpPr>
              <a:spLocks noEditPoints="1"/>
            </p:cNvSpPr>
            <p:nvPr/>
          </p:nvSpPr>
          <p:spPr bwMode="auto">
            <a:xfrm>
              <a:off x="-9525" y="0"/>
              <a:ext cx="3127375" cy="635000"/>
            </a:xfrm>
            <a:custGeom>
              <a:avLst/>
              <a:gdLst/>
              <a:ahLst/>
              <a:cxnLst>
                <a:cxn ang="0">
                  <a:pos x="509" y="135"/>
                </a:cxn>
                <a:cxn ang="0">
                  <a:pos x="741" y="136"/>
                </a:cxn>
                <a:cxn ang="0">
                  <a:pos x="877" y="154"/>
                </a:cxn>
                <a:cxn ang="0">
                  <a:pos x="954" y="185"/>
                </a:cxn>
                <a:cxn ang="0">
                  <a:pos x="981" y="196"/>
                </a:cxn>
                <a:cxn ang="0">
                  <a:pos x="778" y="133"/>
                </a:cxn>
                <a:cxn ang="0">
                  <a:pos x="827" y="131"/>
                </a:cxn>
                <a:cxn ang="0">
                  <a:pos x="829" y="130"/>
                </a:cxn>
                <a:cxn ang="0">
                  <a:pos x="841" y="96"/>
                </a:cxn>
                <a:cxn ang="0">
                  <a:pos x="916" y="42"/>
                </a:cxn>
                <a:cxn ang="0">
                  <a:pos x="931" y="31"/>
                </a:cxn>
                <a:cxn ang="0">
                  <a:pos x="884" y="55"/>
                </a:cxn>
                <a:cxn ang="0">
                  <a:pos x="832" y="111"/>
                </a:cxn>
                <a:cxn ang="0">
                  <a:pos x="825" y="128"/>
                </a:cxn>
                <a:cxn ang="0">
                  <a:pos x="811" y="109"/>
                </a:cxn>
                <a:cxn ang="0">
                  <a:pos x="831" y="87"/>
                </a:cxn>
                <a:cxn ang="0">
                  <a:pos x="840" y="78"/>
                </a:cxn>
                <a:cxn ang="0">
                  <a:pos x="851" y="16"/>
                </a:cxn>
                <a:cxn ang="0">
                  <a:pos x="828" y="15"/>
                </a:cxn>
                <a:cxn ang="0">
                  <a:pos x="834" y="0"/>
                </a:cxn>
                <a:cxn ang="0">
                  <a:pos x="826" y="6"/>
                </a:cxn>
                <a:cxn ang="0">
                  <a:pos x="853" y="23"/>
                </a:cxn>
                <a:cxn ang="0">
                  <a:pos x="841" y="69"/>
                </a:cxn>
                <a:cxn ang="0">
                  <a:pos x="841" y="68"/>
                </a:cxn>
                <a:cxn ang="0">
                  <a:pos x="791" y="39"/>
                </a:cxn>
                <a:cxn ang="0">
                  <a:pos x="797" y="64"/>
                </a:cxn>
                <a:cxn ang="0">
                  <a:pos x="817" y="55"/>
                </a:cxn>
                <a:cxn ang="0">
                  <a:pos x="826" y="65"/>
                </a:cxn>
                <a:cxn ang="0">
                  <a:pos x="823" y="88"/>
                </a:cxn>
                <a:cxn ang="0">
                  <a:pos x="779" y="92"/>
                </a:cxn>
                <a:cxn ang="0">
                  <a:pos x="808" y="95"/>
                </a:cxn>
                <a:cxn ang="0">
                  <a:pos x="787" y="121"/>
                </a:cxn>
                <a:cxn ang="0">
                  <a:pos x="782" y="128"/>
                </a:cxn>
                <a:cxn ang="0">
                  <a:pos x="718" y="79"/>
                </a:cxn>
                <a:cxn ang="0">
                  <a:pos x="721" y="31"/>
                </a:cxn>
                <a:cxn ang="0">
                  <a:pos x="742" y="103"/>
                </a:cxn>
                <a:cxn ang="0">
                  <a:pos x="739" y="107"/>
                </a:cxn>
                <a:cxn ang="0">
                  <a:pos x="697" y="78"/>
                </a:cxn>
                <a:cxn ang="0">
                  <a:pos x="700" y="39"/>
                </a:cxn>
                <a:cxn ang="0">
                  <a:pos x="720" y="106"/>
                </a:cxn>
                <a:cxn ang="0">
                  <a:pos x="760" y="111"/>
                </a:cxn>
                <a:cxn ang="0">
                  <a:pos x="777" y="121"/>
                </a:cxn>
                <a:cxn ang="0">
                  <a:pos x="780" y="128"/>
                </a:cxn>
                <a:cxn ang="0">
                  <a:pos x="483" y="130"/>
                </a:cxn>
                <a:cxn ang="0">
                  <a:pos x="405" y="129"/>
                </a:cxn>
                <a:cxn ang="0">
                  <a:pos x="0" y="130"/>
                </a:cxn>
                <a:cxn ang="0">
                  <a:pos x="102" y="135"/>
                </a:cxn>
                <a:cxn ang="0">
                  <a:pos x="837" y="77"/>
                </a:cxn>
                <a:cxn ang="0">
                  <a:pos x="838" y="77"/>
                </a:cxn>
                <a:cxn ang="0">
                  <a:pos x="819" y="53"/>
                </a:cxn>
                <a:cxn ang="0">
                  <a:pos x="797" y="63"/>
                </a:cxn>
                <a:cxn ang="0">
                  <a:pos x="794" y="40"/>
                </a:cxn>
                <a:cxn ang="0">
                  <a:pos x="838" y="64"/>
                </a:cxn>
                <a:cxn ang="0">
                  <a:pos x="830" y="83"/>
                </a:cxn>
                <a:cxn ang="0">
                  <a:pos x="806" y="89"/>
                </a:cxn>
                <a:cxn ang="0">
                  <a:pos x="787" y="100"/>
                </a:cxn>
                <a:cxn ang="0">
                  <a:pos x="805" y="74"/>
                </a:cxn>
                <a:cxn ang="0">
                  <a:pos x="820" y="89"/>
                </a:cxn>
                <a:cxn ang="0">
                  <a:pos x="815" y="97"/>
                </a:cxn>
                <a:cxn ang="0">
                  <a:pos x="806" y="89"/>
                </a:cxn>
                <a:cxn ang="0">
                  <a:pos x="804" y="121"/>
                </a:cxn>
                <a:cxn ang="0">
                  <a:pos x="803" y="128"/>
                </a:cxn>
                <a:cxn ang="0">
                  <a:pos x="807" y="112"/>
                </a:cxn>
              </a:cxnLst>
              <a:rect l="0" t="0" r="r" b="b"/>
              <a:pathLst>
                <a:path w="983" h="200">
                  <a:moveTo>
                    <a:pt x="474" y="135"/>
                  </a:moveTo>
                  <a:cubicBezTo>
                    <a:pt x="486" y="135"/>
                    <a:pt x="497" y="135"/>
                    <a:pt x="509" y="135"/>
                  </a:cubicBezTo>
                  <a:cubicBezTo>
                    <a:pt x="555" y="135"/>
                    <a:pt x="600" y="136"/>
                    <a:pt x="646" y="136"/>
                  </a:cubicBezTo>
                  <a:cubicBezTo>
                    <a:pt x="678" y="136"/>
                    <a:pt x="710" y="136"/>
                    <a:pt x="741" y="136"/>
                  </a:cubicBezTo>
                  <a:cubicBezTo>
                    <a:pt x="768" y="136"/>
                    <a:pt x="794" y="136"/>
                    <a:pt x="820" y="140"/>
                  </a:cubicBezTo>
                  <a:cubicBezTo>
                    <a:pt x="839" y="143"/>
                    <a:pt x="859" y="148"/>
                    <a:pt x="877" y="154"/>
                  </a:cubicBezTo>
                  <a:cubicBezTo>
                    <a:pt x="891" y="158"/>
                    <a:pt x="904" y="164"/>
                    <a:pt x="918" y="168"/>
                  </a:cubicBezTo>
                  <a:cubicBezTo>
                    <a:pt x="930" y="172"/>
                    <a:pt x="943" y="179"/>
                    <a:pt x="954" y="185"/>
                  </a:cubicBezTo>
                  <a:cubicBezTo>
                    <a:pt x="955" y="185"/>
                    <a:pt x="983" y="200"/>
                    <a:pt x="983" y="197"/>
                  </a:cubicBezTo>
                  <a:cubicBezTo>
                    <a:pt x="983" y="197"/>
                    <a:pt x="982" y="196"/>
                    <a:pt x="981" y="196"/>
                  </a:cubicBezTo>
                  <a:cubicBezTo>
                    <a:pt x="929" y="167"/>
                    <a:pt x="872" y="146"/>
                    <a:pt x="814" y="137"/>
                  </a:cubicBezTo>
                  <a:cubicBezTo>
                    <a:pt x="802" y="135"/>
                    <a:pt x="790" y="134"/>
                    <a:pt x="778" y="133"/>
                  </a:cubicBezTo>
                  <a:cubicBezTo>
                    <a:pt x="793" y="133"/>
                    <a:pt x="820" y="133"/>
                    <a:pt x="827" y="131"/>
                  </a:cubicBezTo>
                  <a:cubicBezTo>
                    <a:pt x="827" y="131"/>
                    <a:pt x="827" y="131"/>
                    <a:pt x="827" y="131"/>
                  </a:cubicBezTo>
                  <a:cubicBezTo>
                    <a:pt x="827" y="131"/>
                    <a:pt x="827" y="131"/>
                    <a:pt x="828" y="131"/>
                  </a:cubicBezTo>
                  <a:cubicBezTo>
                    <a:pt x="828" y="130"/>
                    <a:pt x="829" y="130"/>
                    <a:pt x="829" y="130"/>
                  </a:cubicBezTo>
                  <a:cubicBezTo>
                    <a:pt x="832" y="127"/>
                    <a:pt x="834" y="120"/>
                    <a:pt x="835" y="118"/>
                  </a:cubicBezTo>
                  <a:cubicBezTo>
                    <a:pt x="836" y="110"/>
                    <a:pt x="838" y="103"/>
                    <a:pt x="841" y="96"/>
                  </a:cubicBezTo>
                  <a:cubicBezTo>
                    <a:pt x="850" y="76"/>
                    <a:pt x="870" y="67"/>
                    <a:pt x="887" y="57"/>
                  </a:cubicBezTo>
                  <a:cubicBezTo>
                    <a:pt x="897" y="51"/>
                    <a:pt x="907" y="47"/>
                    <a:pt x="916" y="42"/>
                  </a:cubicBezTo>
                  <a:cubicBezTo>
                    <a:pt x="919" y="40"/>
                    <a:pt x="922" y="38"/>
                    <a:pt x="926" y="36"/>
                  </a:cubicBezTo>
                  <a:cubicBezTo>
                    <a:pt x="927" y="34"/>
                    <a:pt x="930" y="33"/>
                    <a:pt x="931" y="31"/>
                  </a:cubicBezTo>
                  <a:cubicBezTo>
                    <a:pt x="932" y="30"/>
                    <a:pt x="931" y="27"/>
                    <a:pt x="930" y="28"/>
                  </a:cubicBezTo>
                  <a:cubicBezTo>
                    <a:pt x="917" y="41"/>
                    <a:pt x="901" y="47"/>
                    <a:pt x="884" y="55"/>
                  </a:cubicBezTo>
                  <a:cubicBezTo>
                    <a:pt x="870" y="62"/>
                    <a:pt x="852" y="70"/>
                    <a:pt x="843" y="85"/>
                  </a:cubicBezTo>
                  <a:cubicBezTo>
                    <a:pt x="838" y="93"/>
                    <a:pt x="835" y="102"/>
                    <a:pt x="832" y="111"/>
                  </a:cubicBezTo>
                  <a:cubicBezTo>
                    <a:pt x="831" y="113"/>
                    <a:pt x="828" y="124"/>
                    <a:pt x="827" y="128"/>
                  </a:cubicBezTo>
                  <a:cubicBezTo>
                    <a:pt x="826" y="128"/>
                    <a:pt x="825" y="128"/>
                    <a:pt x="825" y="128"/>
                  </a:cubicBezTo>
                  <a:cubicBezTo>
                    <a:pt x="818" y="128"/>
                    <a:pt x="812" y="128"/>
                    <a:pt x="806" y="128"/>
                  </a:cubicBezTo>
                  <a:cubicBezTo>
                    <a:pt x="807" y="121"/>
                    <a:pt x="806" y="116"/>
                    <a:pt x="811" y="109"/>
                  </a:cubicBezTo>
                  <a:cubicBezTo>
                    <a:pt x="814" y="104"/>
                    <a:pt x="818" y="99"/>
                    <a:pt x="823" y="95"/>
                  </a:cubicBezTo>
                  <a:cubicBezTo>
                    <a:pt x="825" y="92"/>
                    <a:pt x="828" y="89"/>
                    <a:pt x="831" y="87"/>
                  </a:cubicBezTo>
                  <a:cubicBezTo>
                    <a:pt x="833" y="86"/>
                    <a:pt x="841" y="81"/>
                    <a:pt x="840" y="78"/>
                  </a:cubicBezTo>
                  <a:cubicBezTo>
                    <a:pt x="840" y="78"/>
                    <a:pt x="840" y="78"/>
                    <a:pt x="840" y="78"/>
                  </a:cubicBezTo>
                  <a:cubicBezTo>
                    <a:pt x="847" y="63"/>
                    <a:pt x="861" y="47"/>
                    <a:pt x="857" y="31"/>
                  </a:cubicBezTo>
                  <a:cubicBezTo>
                    <a:pt x="856" y="25"/>
                    <a:pt x="855" y="19"/>
                    <a:pt x="851" y="16"/>
                  </a:cubicBezTo>
                  <a:cubicBezTo>
                    <a:pt x="847" y="12"/>
                    <a:pt x="842" y="10"/>
                    <a:pt x="837" y="10"/>
                  </a:cubicBezTo>
                  <a:cubicBezTo>
                    <a:pt x="836" y="10"/>
                    <a:pt x="828" y="14"/>
                    <a:pt x="828" y="15"/>
                  </a:cubicBezTo>
                  <a:cubicBezTo>
                    <a:pt x="827" y="14"/>
                    <a:pt x="829" y="6"/>
                    <a:pt x="830" y="4"/>
                  </a:cubicBezTo>
                  <a:cubicBezTo>
                    <a:pt x="831" y="3"/>
                    <a:pt x="833" y="1"/>
                    <a:pt x="834" y="0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827" y="2"/>
                    <a:pt x="826" y="4"/>
                    <a:pt x="826" y="6"/>
                  </a:cubicBezTo>
                  <a:cubicBezTo>
                    <a:pt x="825" y="9"/>
                    <a:pt x="827" y="22"/>
                    <a:pt x="830" y="16"/>
                  </a:cubicBezTo>
                  <a:cubicBezTo>
                    <a:pt x="835" y="7"/>
                    <a:pt x="851" y="17"/>
                    <a:pt x="853" y="23"/>
                  </a:cubicBezTo>
                  <a:cubicBezTo>
                    <a:pt x="859" y="34"/>
                    <a:pt x="855" y="45"/>
                    <a:pt x="849" y="55"/>
                  </a:cubicBezTo>
                  <a:cubicBezTo>
                    <a:pt x="847" y="60"/>
                    <a:pt x="844" y="65"/>
                    <a:pt x="841" y="69"/>
                  </a:cubicBezTo>
                  <a:cubicBezTo>
                    <a:pt x="841" y="70"/>
                    <a:pt x="840" y="71"/>
                    <a:pt x="840" y="72"/>
                  </a:cubicBezTo>
                  <a:cubicBezTo>
                    <a:pt x="840" y="70"/>
                    <a:pt x="841" y="69"/>
                    <a:pt x="841" y="68"/>
                  </a:cubicBezTo>
                  <a:cubicBezTo>
                    <a:pt x="845" y="55"/>
                    <a:pt x="844" y="38"/>
                    <a:pt x="832" y="29"/>
                  </a:cubicBezTo>
                  <a:cubicBezTo>
                    <a:pt x="819" y="19"/>
                    <a:pt x="798" y="25"/>
                    <a:pt x="791" y="39"/>
                  </a:cubicBezTo>
                  <a:cubicBezTo>
                    <a:pt x="788" y="45"/>
                    <a:pt x="788" y="55"/>
                    <a:pt x="792" y="61"/>
                  </a:cubicBezTo>
                  <a:cubicBezTo>
                    <a:pt x="793" y="62"/>
                    <a:pt x="795" y="64"/>
                    <a:pt x="797" y="64"/>
                  </a:cubicBezTo>
                  <a:cubicBezTo>
                    <a:pt x="800" y="64"/>
                    <a:pt x="799" y="60"/>
                    <a:pt x="802" y="58"/>
                  </a:cubicBezTo>
                  <a:cubicBezTo>
                    <a:pt x="806" y="54"/>
                    <a:pt x="812" y="54"/>
                    <a:pt x="817" y="55"/>
                  </a:cubicBezTo>
                  <a:cubicBezTo>
                    <a:pt x="820" y="55"/>
                    <a:pt x="822" y="57"/>
                    <a:pt x="824" y="59"/>
                  </a:cubicBezTo>
                  <a:cubicBezTo>
                    <a:pt x="824" y="59"/>
                    <a:pt x="826" y="65"/>
                    <a:pt x="826" y="65"/>
                  </a:cubicBezTo>
                  <a:cubicBezTo>
                    <a:pt x="827" y="65"/>
                    <a:pt x="827" y="74"/>
                    <a:pt x="827" y="77"/>
                  </a:cubicBezTo>
                  <a:cubicBezTo>
                    <a:pt x="827" y="82"/>
                    <a:pt x="824" y="87"/>
                    <a:pt x="823" y="88"/>
                  </a:cubicBezTo>
                  <a:cubicBezTo>
                    <a:pt x="821" y="79"/>
                    <a:pt x="814" y="73"/>
                    <a:pt x="805" y="72"/>
                  </a:cubicBezTo>
                  <a:cubicBezTo>
                    <a:pt x="794" y="71"/>
                    <a:pt x="780" y="79"/>
                    <a:pt x="779" y="92"/>
                  </a:cubicBezTo>
                  <a:cubicBezTo>
                    <a:pt x="779" y="97"/>
                    <a:pt x="785" y="110"/>
                    <a:pt x="791" y="103"/>
                  </a:cubicBezTo>
                  <a:cubicBezTo>
                    <a:pt x="793" y="95"/>
                    <a:pt x="801" y="91"/>
                    <a:pt x="808" y="95"/>
                  </a:cubicBezTo>
                  <a:cubicBezTo>
                    <a:pt x="811" y="99"/>
                    <a:pt x="809" y="106"/>
                    <a:pt x="809" y="106"/>
                  </a:cubicBezTo>
                  <a:cubicBezTo>
                    <a:pt x="806" y="105"/>
                    <a:pt x="789" y="119"/>
                    <a:pt x="787" y="121"/>
                  </a:cubicBezTo>
                  <a:cubicBezTo>
                    <a:pt x="787" y="122"/>
                    <a:pt x="784" y="126"/>
                    <a:pt x="782" y="128"/>
                  </a:cubicBezTo>
                  <a:cubicBezTo>
                    <a:pt x="782" y="128"/>
                    <a:pt x="782" y="128"/>
                    <a:pt x="782" y="128"/>
                  </a:cubicBezTo>
                  <a:cubicBezTo>
                    <a:pt x="781" y="112"/>
                    <a:pt x="761" y="105"/>
                    <a:pt x="747" y="102"/>
                  </a:cubicBezTo>
                  <a:cubicBezTo>
                    <a:pt x="735" y="99"/>
                    <a:pt x="721" y="93"/>
                    <a:pt x="718" y="79"/>
                  </a:cubicBezTo>
                  <a:cubicBezTo>
                    <a:pt x="716" y="69"/>
                    <a:pt x="717" y="59"/>
                    <a:pt x="719" y="49"/>
                  </a:cubicBezTo>
                  <a:cubicBezTo>
                    <a:pt x="719" y="47"/>
                    <a:pt x="724" y="33"/>
                    <a:pt x="721" y="31"/>
                  </a:cubicBezTo>
                  <a:cubicBezTo>
                    <a:pt x="720" y="30"/>
                    <a:pt x="714" y="61"/>
                    <a:pt x="714" y="64"/>
                  </a:cubicBezTo>
                  <a:cubicBezTo>
                    <a:pt x="713" y="84"/>
                    <a:pt x="722" y="97"/>
                    <a:pt x="742" y="103"/>
                  </a:cubicBezTo>
                  <a:cubicBezTo>
                    <a:pt x="748" y="104"/>
                    <a:pt x="755" y="105"/>
                    <a:pt x="761" y="108"/>
                  </a:cubicBezTo>
                  <a:cubicBezTo>
                    <a:pt x="755" y="105"/>
                    <a:pt x="745" y="107"/>
                    <a:pt x="739" y="107"/>
                  </a:cubicBezTo>
                  <a:cubicBezTo>
                    <a:pt x="733" y="107"/>
                    <a:pt x="727" y="106"/>
                    <a:pt x="721" y="104"/>
                  </a:cubicBezTo>
                  <a:cubicBezTo>
                    <a:pt x="708" y="100"/>
                    <a:pt x="701" y="91"/>
                    <a:pt x="697" y="78"/>
                  </a:cubicBezTo>
                  <a:cubicBezTo>
                    <a:pt x="695" y="71"/>
                    <a:pt x="696" y="63"/>
                    <a:pt x="698" y="55"/>
                  </a:cubicBezTo>
                  <a:cubicBezTo>
                    <a:pt x="698" y="54"/>
                    <a:pt x="702" y="39"/>
                    <a:pt x="700" y="39"/>
                  </a:cubicBezTo>
                  <a:cubicBezTo>
                    <a:pt x="695" y="38"/>
                    <a:pt x="693" y="67"/>
                    <a:pt x="693" y="70"/>
                  </a:cubicBezTo>
                  <a:cubicBezTo>
                    <a:pt x="693" y="86"/>
                    <a:pt x="704" y="101"/>
                    <a:pt x="720" y="106"/>
                  </a:cubicBezTo>
                  <a:cubicBezTo>
                    <a:pt x="728" y="109"/>
                    <a:pt x="737" y="108"/>
                    <a:pt x="745" y="108"/>
                  </a:cubicBezTo>
                  <a:cubicBezTo>
                    <a:pt x="747" y="108"/>
                    <a:pt x="755" y="110"/>
                    <a:pt x="760" y="111"/>
                  </a:cubicBezTo>
                  <a:cubicBezTo>
                    <a:pt x="760" y="111"/>
                    <a:pt x="760" y="111"/>
                    <a:pt x="761" y="111"/>
                  </a:cubicBezTo>
                  <a:cubicBezTo>
                    <a:pt x="769" y="112"/>
                    <a:pt x="777" y="121"/>
                    <a:pt x="777" y="121"/>
                  </a:cubicBezTo>
                  <a:cubicBezTo>
                    <a:pt x="778" y="123"/>
                    <a:pt x="779" y="126"/>
                    <a:pt x="780" y="128"/>
                  </a:cubicBezTo>
                  <a:cubicBezTo>
                    <a:pt x="780" y="128"/>
                    <a:pt x="780" y="128"/>
                    <a:pt x="780" y="128"/>
                  </a:cubicBezTo>
                  <a:cubicBezTo>
                    <a:pt x="721" y="129"/>
                    <a:pt x="662" y="131"/>
                    <a:pt x="603" y="131"/>
                  </a:cubicBezTo>
                  <a:cubicBezTo>
                    <a:pt x="563" y="130"/>
                    <a:pt x="523" y="130"/>
                    <a:pt x="483" y="130"/>
                  </a:cubicBezTo>
                  <a:cubicBezTo>
                    <a:pt x="470" y="130"/>
                    <a:pt x="458" y="130"/>
                    <a:pt x="445" y="129"/>
                  </a:cubicBezTo>
                  <a:cubicBezTo>
                    <a:pt x="432" y="129"/>
                    <a:pt x="418" y="129"/>
                    <a:pt x="405" y="129"/>
                  </a:cubicBezTo>
                  <a:cubicBezTo>
                    <a:pt x="403" y="129"/>
                    <a:pt x="387" y="129"/>
                    <a:pt x="381" y="130"/>
                  </a:cubicBezTo>
                  <a:cubicBezTo>
                    <a:pt x="286" y="130"/>
                    <a:pt x="114" y="129"/>
                    <a:pt x="0" y="13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48" y="136"/>
                    <a:pt x="95" y="135"/>
                    <a:pt x="102" y="135"/>
                  </a:cubicBezTo>
                  <a:cubicBezTo>
                    <a:pt x="226" y="134"/>
                    <a:pt x="350" y="136"/>
                    <a:pt x="474" y="135"/>
                  </a:cubicBezTo>
                  <a:close/>
                  <a:moveTo>
                    <a:pt x="837" y="77"/>
                  </a:moveTo>
                  <a:cubicBezTo>
                    <a:pt x="837" y="77"/>
                    <a:pt x="838" y="77"/>
                    <a:pt x="838" y="77"/>
                  </a:cubicBezTo>
                  <a:cubicBezTo>
                    <a:pt x="838" y="77"/>
                    <a:pt x="838" y="77"/>
                    <a:pt x="838" y="77"/>
                  </a:cubicBezTo>
                  <a:cubicBezTo>
                    <a:pt x="838" y="77"/>
                    <a:pt x="837" y="77"/>
                    <a:pt x="837" y="77"/>
                  </a:cubicBezTo>
                  <a:close/>
                  <a:moveTo>
                    <a:pt x="819" y="53"/>
                  </a:moveTo>
                  <a:cubicBezTo>
                    <a:pt x="814" y="52"/>
                    <a:pt x="810" y="52"/>
                    <a:pt x="805" y="54"/>
                  </a:cubicBezTo>
                  <a:cubicBezTo>
                    <a:pt x="802" y="54"/>
                    <a:pt x="797" y="63"/>
                    <a:pt x="797" y="63"/>
                  </a:cubicBezTo>
                  <a:cubicBezTo>
                    <a:pt x="797" y="63"/>
                    <a:pt x="793" y="56"/>
                    <a:pt x="792" y="54"/>
                  </a:cubicBezTo>
                  <a:cubicBezTo>
                    <a:pt x="791" y="50"/>
                    <a:pt x="792" y="44"/>
                    <a:pt x="794" y="40"/>
                  </a:cubicBezTo>
                  <a:cubicBezTo>
                    <a:pt x="798" y="33"/>
                    <a:pt x="807" y="28"/>
                    <a:pt x="816" y="28"/>
                  </a:cubicBezTo>
                  <a:cubicBezTo>
                    <a:pt x="836" y="29"/>
                    <a:pt x="841" y="46"/>
                    <a:pt x="838" y="64"/>
                  </a:cubicBezTo>
                  <a:cubicBezTo>
                    <a:pt x="837" y="65"/>
                    <a:pt x="832" y="77"/>
                    <a:pt x="832" y="81"/>
                  </a:cubicBezTo>
                  <a:cubicBezTo>
                    <a:pt x="831" y="82"/>
                    <a:pt x="831" y="82"/>
                    <a:pt x="830" y="83"/>
                  </a:cubicBezTo>
                  <a:cubicBezTo>
                    <a:pt x="831" y="71"/>
                    <a:pt x="830" y="59"/>
                    <a:pt x="819" y="53"/>
                  </a:cubicBezTo>
                  <a:close/>
                  <a:moveTo>
                    <a:pt x="806" y="89"/>
                  </a:moveTo>
                  <a:cubicBezTo>
                    <a:pt x="798" y="86"/>
                    <a:pt x="790" y="94"/>
                    <a:pt x="787" y="101"/>
                  </a:cubicBezTo>
                  <a:cubicBezTo>
                    <a:pt x="787" y="101"/>
                    <a:pt x="787" y="101"/>
                    <a:pt x="787" y="100"/>
                  </a:cubicBezTo>
                  <a:cubicBezTo>
                    <a:pt x="783" y="96"/>
                    <a:pt x="782" y="91"/>
                    <a:pt x="784" y="86"/>
                  </a:cubicBezTo>
                  <a:cubicBezTo>
                    <a:pt x="788" y="77"/>
                    <a:pt x="796" y="75"/>
                    <a:pt x="805" y="74"/>
                  </a:cubicBezTo>
                  <a:cubicBezTo>
                    <a:pt x="809" y="74"/>
                    <a:pt x="814" y="76"/>
                    <a:pt x="817" y="80"/>
                  </a:cubicBezTo>
                  <a:cubicBezTo>
                    <a:pt x="818" y="83"/>
                    <a:pt x="820" y="86"/>
                    <a:pt x="820" y="89"/>
                  </a:cubicBezTo>
                  <a:cubicBezTo>
                    <a:pt x="820" y="90"/>
                    <a:pt x="821" y="90"/>
                    <a:pt x="821" y="91"/>
                  </a:cubicBezTo>
                  <a:cubicBezTo>
                    <a:pt x="819" y="93"/>
                    <a:pt x="817" y="95"/>
                    <a:pt x="815" y="97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4" y="93"/>
                    <a:pt x="809" y="90"/>
                    <a:pt x="806" y="89"/>
                  </a:cubicBezTo>
                  <a:close/>
                  <a:moveTo>
                    <a:pt x="807" y="112"/>
                  </a:moveTo>
                  <a:cubicBezTo>
                    <a:pt x="806" y="115"/>
                    <a:pt x="805" y="118"/>
                    <a:pt x="804" y="121"/>
                  </a:cubicBezTo>
                  <a:cubicBezTo>
                    <a:pt x="803" y="123"/>
                    <a:pt x="803" y="125"/>
                    <a:pt x="803" y="127"/>
                  </a:cubicBezTo>
                  <a:cubicBezTo>
                    <a:pt x="803" y="127"/>
                    <a:pt x="803" y="128"/>
                    <a:pt x="803" y="128"/>
                  </a:cubicBezTo>
                  <a:cubicBezTo>
                    <a:pt x="797" y="128"/>
                    <a:pt x="791" y="128"/>
                    <a:pt x="785" y="128"/>
                  </a:cubicBezTo>
                  <a:cubicBezTo>
                    <a:pt x="788" y="121"/>
                    <a:pt x="802" y="115"/>
                    <a:pt x="807" y="112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2686050" y="0"/>
              <a:ext cx="165100" cy="228600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11" y="57"/>
                </a:cxn>
                <a:cxn ang="0">
                  <a:pos x="4" y="70"/>
                </a:cxn>
                <a:cxn ang="0">
                  <a:pos x="8" y="68"/>
                </a:cxn>
                <a:cxn ang="0">
                  <a:pos x="22" y="59"/>
                </a:cxn>
                <a:cxn ang="0">
                  <a:pos x="22" y="59"/>
                </a:cxn>
                <a:cxn ang="0">
                  <a:pos x="39" y="39"/>
                </a:cxn>
                <a:cxn ang="0">
                  <a:pos x="49" y="28"/>
                </a:cxn>
                <a:cxn ang="0">
                  <a:pos x="52" y="13"/>
                </a:cxn>
                <a:cxn ang="0">
                  <a:pos x="46" y="3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38" y="3"/>
                </a:cxn>
                <a:cxn ang="0">
                  <a:pos x="50" y="19"/>
                </a:cxn>
                <a:cxn ang="0">
                  <a:pos x="34" y="41"/>
                </a:cxn>
                <a:cxn ang="0">
                  <a:pos x="32" y="44"/>
                </a:cxn>
                <a:cxn ang="0">
                  <a:pos x="21" y="51"/>
                </a:cxn>
                <a:cxn ang="0">
                  <a:pos x="26" y="6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21" y="5"/>
                </a:cxn>
              </a:cxnLst>
              <a:rect l="0" t="0" r="r" b="b"/>
              <a:pathLst>
                <a:path w="52" h="72">
                  <a:moveTo>
                    <a:pt x="21" y="5"/>
                  </a:moveTo>
                  <a:cubicBezTo>
                    <a:pt x="36" y="23"/>
                    <a:pt x="23" y="42"/>
                    <a:pt x="11" y="57"/>
                  </a:cubicBezTo>
                  <a:cubicBezTo>
                    <a:pt x="10" y="59"/>
                    <a:pt x="0" y="72"/>
                    <a:pt x="4" y="70"/>
                  </a:cubicBezTo>
                  <a:cubicBezTo>
                    <a:pt x="6" y="69"/>
                    <a:pt x="7" y="69"/>
                    <a:pt x="8" y="6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8" y="52"/>
                    <a:pt x="34" y="45"/>
                    <a:pt x="39" y="39"/>
                  </a:cubicBezTo>
                  <a:cubicBezTo>
                    <a:pt x="42" y="35"/>
                    <a:pt x="47" y="32"/>
                    <a:pt x="49" y="28"/>
                  </a:cubicBezTo>
                  <a:cubicBezTo>
                    <a:pt x="51" y="23"/>
                    <a:pt x="52" y="18"/>
                    <a:pt x="52" y="13"/>
                  </a:cubicBezTo>
                  <a:cubicBezTo>
                    <a:pt x="51" y="9"/>
                    <a:pt x="49" y="5"/>
                    <a:pt x="46" y="3"/>
                  </a:cubicBezTo>
                  <a:cubicBezTo>
                    <a:pt x="45" y="2"/>
                    <a:pt x="41" y="1"/>
                    <a:pt x="3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6"/>
                    <a:pt x="35" y="3"/>
                    <a:pt x="38" y="3"/>
                  </a:cubicBezTo>
                  <a:cubicBezTo>
                    <a:pt x="47" y="4"/>
                    <a:pt x="50" y="11"/>
                    <a:pt x="50" y="19"/>
                  </a:cubicBezTo>
                  <a:cubicBezTo>
                    <a:pt x="49" y="28"/>
                    <a:pt x="40" y="35"/>
                    <a:pt x="34" y="41"/>
                  </a:cubicBezTo>
                  <a:cubicBezTo>
                    <a:pt x="33" y="42"/>
                    <a:pt x="33" y="43"/>
                    <a:pt x="32" y="44"/>
                  </a:cubicBezTo>
                  <a:cubicBezTo>
                    <a:pt x="28" y="47"/>
                    <a:pt x="24" y="50"/>
                    <a:pt x="21" y="51"/>
                  </a:cubicBezTo>
                  <a:cubicBezTo>
                    <a:pt x="30" y="38"/>
                    <a:pt x="37" y="20"/>
                    <a:pt x="26" y="6"/>
                  </a:cubicBezTo>
                  <a:cubicBezTo>
                    <a:pt x="25" y="4"/>
                    <a:pt x="24" y="2"/>
                    <a:pt x="2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2"/>
                    <a:pt x="19" y="3"/>
                    <a:pt x="21" y="5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2255838" y="0"/>
              <a:ext cx="34925" cy="66675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1" y="2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1" y="21"/>
                </a:cxn>
              </a:cxnLst>
              <a:rect l="0" t="0" r="r" b="b"/>
              <a:pathLst>
                <a:path w="11" h="21">
                  <a:moveTo>
                    <a:pt x="11" y="21"/>
                  </a:moveTo>
                  <a:cubicBezTo>
                    <a:pt x="11" y="21"/>
                    <a:pt x="11" y="20"/>
                    <a:pt x="11" y="20"/>
                  </a:cubicBezTo>
                  <a:cubicBezTo>
                    <a:pt x="10" y="12"/>
                    <a:pt x="7" y="6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4"/>
                    <a:pt x="11" y="21"/>
                    <a:pt x="11" y="21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2449513" y="0"/>
              <a:ext cx="73025" cy="247650"/>
            </a:xfrm>
            <a:custGeom>
              <a:avLst/>
              <a:gdLst/>
              <a:ahLst/>
              <a:cxnLst>
                <a:cxn ang="0">
                  <a:pos x="8" y="45"/>
                </a:cxn>
                <a:cxn ang="0">
                  <a:pos x="8" y="65"/>
                </a:cxn>
                <a:cxn ang="0">
                  <a:pos x="10" y="76"/>
                </a:cxn>
                <a:cxn ang="0">
                  <a:pos x="11" y="45"/>
                </a:cxn>
                <a:cxn ang="0">
                  <a:pos x="11" y="37"/>
                </a:cxn>
                <a:cxn ang="0">
                  <a:pos x="16" y="21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1"/>
                </a:cxn>
                <a:cxn ang="0">
                  <a:pos x="14" y="16"/>
                </a:cxn>
                <a:cxn ang="0">
                  <a:pos x="10" y="28"/>
                </a:cxn>
                <a:cxn ang="0">
                  <a:pos x="4" y="8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4" y="13"/>
                </a:cxn>
                <a:cxn ang="0">
                  <a:pos x="8" y="45"/>
                </a:cxn>
              </a:cxnLst>
              <a:rect l="0" t="0" r="r" b="b"/>
              <a:pathLst>
                <a:path w="23" h="78">
                  <a:moveTo>
                    <a:pt x="8" y="45"/>
                  </a:moveTo>
                  <a:cubicBezTo>
                    <a:pt x="8" y="51"/>
                    <a:pt x="9" y="58"/>
                    <a:pt x="8" y="65"/>
                  </a:cubicBezTo>
                  <a:cubicBezTo>
                    <a:pt x="8" y="66"/>
                    <a:pt x="9" y="78"/>
                    <a:pt x="10" y="76"/>
                  </a:cubicBezTo>
                  <a:cubicBezTo>
                    <a:pt x="14" y="68"/>
                    <a:pt x="11" y="54"/>
                    <a:pt x="11" y="45"/>
                  </a:cubicBezTo>
                  <a:cubicBezTo>
                    <a:pt x="12" y="42"/>
                    <a:pt x="12" y="39"/>
                    <a:pt x="11" y="37"/>
                  </a:cubicBezTo>
                  <a:cubicBezTo>
                    <a:pt x="13" y="32"/>
                    <a:pt x="16" y="22"/>
                    <a:pt x="16" y="21"/>
                  </a:cubicBezTo>
                  <a:cubicBezTo>
                    <a:pt x="18" y="14"/>
                    <a:pt x="20" y="7"/>
                    <a:pt x="22" y="1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8" y="6"/>
                    <a:pt x="16" y="11"/>
                    <a:pt x="14" y="16"/>
                  </a:cubicBezTo>
                  <a:cubicBezTo>
                    <a:pt x="14" y="18"/>
                    <a:pt x="12" y="23"/>
                    <a:pt x="10" y="28"/>
                  </a:cubicBezTo>
                  <a:cubicBezTo>
                    <a:pt x="9" y="22"/>
                    <a:pt x="7" y="15"/>
                    <a:pt x="4" y="8"/>
                  </a:cubicBezTo>
                  <a:cubicBezTo>
                    <a:pt x="4" y="5"/>
                    <a:pt x="3" y="3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3" y="10"/>
                    <a:pt x="4" y="13"/>
                  </a:cubicBezTo>
                  <a:cubicBezTo>
                    <a:pt x="7" y="24"/>
                    <a:pt x="8" y="33"/>
                    <a:pt x="8" y="45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1225550" y="0"/>
              <a:ext cx="44450" cy="257175"/>
            </a:xfrm>
            <a:custGeom>
              <a:avLst/>
              <a:gdLst/>
              <a:ahLst/>
              <a:cxnLst>
                <a:cxn ang="0">
                  <a:pos x="7" y="33"/>
                </a:cxn>
                <a:cxn ang="0">
                  <a:pos x="7" y="33"/>
                </a:cxn>
                <a:cxn ang="0">
                  <a:pos x="6" y="81"/>
                </a:cxn>
                <a:cxn ang="0">
                  <a:pos x="11" y="13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0" y="12"/>
                </a:cxn>
                <a:cxn ang="0">
                  <a:pos x="8" y="2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" y="14"/>
                </a:cxn>
                <a:cxn ang="0">
                  <a:pos x="7" y="33"/>
                </a:cxn>
              </a:cxnLst>
              <a:rect l="0" t="0" r="r" b="b"/>
              <a:pathLst>
                <a:path w="14" h="81">
                  <a:moveTo>
                    <a:pt x="7" y="3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6" y="53"/>
                    <a:pt x="4" y="81"/>
                    <a:pt x="6" y="81"/>
                  </a:cubicBezTo>
                  <a:cubicBezTo>
                    <a:pt x="10" y="81"/>
                    <a:pt x="11" y="18"/>
                    <a:pt x="11" y="13"/>
                  </a:cubicBezTo>
                  <a:cubicBezTo>
                    <a:pt x="12" y="9"/>
                    <a:pt x="13" y="5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5"/>
                    <a:pt x="10" y="9"/>
                    <a:pt x="10" y="12"/>
                  </a:cubicBezTo>
                  <a:cubicBezTo>
                    <a:pt x="9" y="13"/>
                    <a:pt x="9" y="17"/>
                    <a:pt x="8" y="22"/>
                  </a:cubicBezTo>
                  <a:cubicBezTo>
                    <a:pt x="7" y="15"/>
                    <a:pt x="4" y="6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0"/>
                    <a:pt x="3" y="14"/>
                  </a:cubicBezTo>
                  <a:cubicBezTo>
                    <a:pt x="3" y="16"/>
                    <a:pt x="6" y="34"/>
                    <a:pt x="7" y="33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2959100" y="0"/>
              <a:ext cx="53975" cy="92075"/>
            </a:xfrm>
            <a:custGeom>
              <a:avLst/>
              <a:gdLst/>
              <a:ahLst/>
              <a:cxnLst>
                <a:cxn ang="0">
                  <a:pos x="5" y="25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6" y="17"/>
                </a:cxn>
                <a:cxn ang="0">
                  <a:pos x="5" y="25"/>
                </a:cxn>
              </a:cxnLst>
              <a:rect l="0" t="0" r="r" b="b"/>
              <a:pathLst>
                <a:path w="17" h="29">
                  <a:moveTo>
                    <a:pt x="5" y="25"/>
                  </a:moveTo>
                  <a:cubicBezTo>
                    <a:pt x="12" y="20"/>
                    <a:pt x="16" y="9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9" y="11"/>
                    <a:pt x="6" y="17"/>
                  </a:cubicBezTo>
                  <a:cubicBezTo>
                    <a:pt x="6" y="18"/>
                    <a:pt x="0" y="29"/>
                    <a:pt x="5" y="25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2901950" y="0"/>
              <a:ext cx="53975" cy="111125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1" y="32"/>
                </a:cxn>
                <a:cxn ang="0">
                  <a:pos x="2" y="35"/>
                </a:cxn>
                <a:cxn ang="0">
                  <a:pos x="17" y="1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18"/>
                </a:cxn>
                <a:cxn ang="0">
                  <a:pos x="6" y="27"/>
                </a:cxn>
              </a:cxnLst>
              <a:rect l="0" t="0" r="r" b="b"/>
              <a:pathLst>
                <a:path w="17" h="35">
                  <a:moveTo>
                    <a:pt x="6" y="27"/>
                  </a:moveTo>
                  <a:cubicBezTo>
                    <a:pt x="4" y="28"/>
                    <a:pt x="3" y="30"/>
                    <a:pt x="1" y="32"/>
                  </a:cubicBezTo>
                  <a:cubicBezTo>
                    <a:pt x="0" y="32"/>
                    <a:pt x="1" y="35"/>
                    <a:pt x="2" y="35"/>
                  </a:cubicBezTo>
                  <a:cubicBezTo>
                    <a:pt x="14" y="26"/>
                    <a:pt x="15" y="14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6"/>
                    <a:pt x="14" y="12"/>
                    <a:pt x="12" y="18"/>
                  </a:cubicBezTo>
                  <a:cubicBezTo>
                    <a:pt x="10" y="21"/>
                    <a:pt x="8" y="24"/>
                    <a:pt x="6" y="27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819400" y="0"/>
              <a:ext cx="104775" cy="139700"/>
            </a:xfrm>
            <a:custGeom>
              <a:avLst/>
              <a:gdLst/>
              <a:ahLst/>
              <a:cxnLst>
                <a:cxn ang="0">
                  <a:pos x="13" y="33"/>
                </a:cxn>
                <a:cxn ang="0">
                  <a:pos x="3" y="44"/>
                </a:cxn>
                <a:cxn ang="0">
                  <a:pos x="18" y="34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13" y="33"/>
                </a:cxn>
              </a:cxnLst>
              <a:rect l="0" t="0" r="r" b="b"/>
              <a:pathLst>
                <a:path w="33" h="44">
                  <a:moveTo>
                    <a:pt x="13" y="33"/>
                  </a:moveTo>
                  <a:cubicBezTo>
                    <a:pt x="11" y="34"/>
                    <a:pt x="0" y="44"/>
                    <a:pt x="3" y="44"/>
                  </a:cubicBezTo>
                  <a:cubicBezTo>
                    <a:pt x="9" y="43"/>
                    <a:pt x="14" y="37"/>
                    <a:pt x="18" y="34"/>
                  </a:cubicBezTo>
                  <a:cubicBezTo>
                    <a:pt x="27" y="25"/>
                    <a:pt x="33" y="12"/>
                    <a:pt x="2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12"/>
                    <a:pt x="21" y="25"/>
                    <a:pt x="13" y="33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1854200" y="0"/>
              <a:ext cx="198438" cy="393700"/>
            </a:xfrm>
            <a:custGeom>
              <a:avLst/>
              <a:gdLst/>
              <a:ahLst/>
              <a:cxnLst>
                <a:cxn ang="0">
                  <a:pos x="51" y="44"/>
                </a:cxn>
                <a:cxn ang="0">
                  <a:pos x="52" y="86"/>
                </a:cxn>
                <a:cxn ang="0">
                  <a:pos x="23" y="105"/>
                </a:cxn>
                <a:cxn ang="0">
                  <a:pos x="9" y="111"/>
                </a:cxn>
                <a:cxn ang="0">
                  <a:pos x="4" y="124"/>
                </a:cxn>
                <a:cxn ang="0">
                  <a:pos x="5" y="119"/>
                </a:cxn>
                <a:cxn ang="0">
                  <a:pos x="16" y="111"/>
                </a:cxn>
                <a:cxn ang="0">
                  <a:pos x="44" y="97"/>
                </a:cxn>
                <a:cxn ang="0">
                  <a:pos x="59" y="62"/>
                </a:cxn>
                <a:cxn ang="0">
                  <a:pos x="53" y="17"/>
                </a:cxn>
                <a:cxn ang="0">
                  <a:pos x="62" y="0"/>
                </a:cxn>
                <a:cxn ang="0">
                  <a:pos x="58" y="0"/>
                </a:cxn>
                <a:cxn ang="0">
                  <a:pos x="56" y="3"/>
                </a:cxn>
                <a:cxn ang="0">
                  <a:pos x="51" y="44"/>
                </a:cxn>
              </a:cxnLst>
              <a:rect l="0" t="0" r="r" b="b"/>
              <a:pathLst>
                <a:path w="62" h="124">
                  <a:moveTo>
                    <a:pt x="51" y="44"/>
                  </a:moveTo>
                  <a:cubicBezTo>
                    <a:pt x="56" y="58"/>
                    <a:pt x="61" y="73"/>
                    <a:pt x="52" y="86"/>
                  </a:cubicBezTo>
                  <a:cubicBezTo>
                    <a:pt x="45" y="95"/>
                    <a:pt x="34" y="102"/>
                    <a:pt x="23" y="105"/>
                  </a:cubicBezTo>
                  <a:cubicBezTo>
                    <a:pt x="18" y="107"/>
                    <a:pt x="13" y="108"/>
                    <a:pt x="9" y="111"/>
                  </a:cubicBezTo>
                  <a:cubicBezTo>
                    <a:pt x="7" y="112"/>
                    <a:pt x="0" y="121"/>
                    <a:pt x="4" y="124"/>
                  </a:cubicBezTo>
                  <a:cubicBezTo>
                    <a:pt x="5" y="124"/>
                    <a:pt x="5" y="119"/>
                    <a:pt x="5" y="119"/>
                  </a:cubicBezTo>
                  <a:cubicBezTo>
                    <a:pt x="7" y="115"/>
                    <a:pt x="12" y="113"/>
                    <a:pt x="16" y="111"/>
                  </a:cubicBezTo>
                  <a:cubicBezTo>
                    <a:pt x="26" y="107"/>
                    <a:pt x="35" y="104"/>
                    <a:pt x="44" y="97"/>
                  </a:cubicBezTo>
                  <a:cubicBezTo>
                    <a:pt x="56" y="88"/>
                    <a:pt x="61" y="77"/>
                    <a:pt x="59" y="62"/>
                  </a:cubicBezTo>
                  <a:cubicBezTo>
                    <a:pt x="57" y="46"/>
                    <a:pt x="47" y="33"/>
                    <a:pt x="53" y="17"/>
                  </a:cubicBezTo>
                  <a:cubicBezTo>
                    <a:pt x="55" y="10"/>
                    <a:pt x="58" y="5"/>
                    <a:pt x="6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1"/>
                    <a:pt x="57" y="2"/>
                    <a:pt x="56" y="3"/>
                  </a:cubicBezTo>
                  <a:cubicBezTo>
                    <a:pt x="48" y="17"/>
                    <a:pt x="46" y="29"/>
                    <a:pt x="51" y="44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1460500" y="0"/>
              <a:ext cx="66675" cy="73025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7" y="15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10" y="4"/>
                </a:cxn>
                <a:cxn ang="0">
                  <a:pos x="4" y="23"/>
                </a:cxn>
              </a:cxnLst>
              <a:rect l="0" t="0" r="r" b="b"/>
              <a:pathLst>
                <a:path w="21" h="23">
                  <a:moveTo>
                    <a:pt x="4" y="23"/>
                  </a:moveTo>
                  <a:cubicBezTo>
                    <a:pt x="5" y="23"/>
                    <a:pt x="7" y="15"/>
                    <a:pt x="7" y="15"/>
                  </a:cubicBezTo>
                  <a:cubicBezTo>
                    <a:pt x="9" y="9"/>
                    <a:pt x="14" y="2"/>
                    <a:pt x="2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9" y="6"/>
                    <a:pt x="0" y="21"/>
                    <a:pt x="4" y="23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1231900" y="0"/>
              <a:ext cx="244475" cy="355600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86"/>
                </a:cxn>
                <a:cxn ang="0">
                  <a:pos x="25" y="99"/>
                </a:cxn>
                <a:cxn ang="0">
                  <a:pos x="12" y="103"/>
                </a:cxn>
                <a:cxn ang="0">
                  <a:pos x="3" y="111"/>
                </a:cxn>
                <a:cxn ang="0">
                  <a:pos x="19" y="104"/>
                </a:cxn>
                <a:cxn ang="0">
                  <a:pos x="46" y="94"/>
                </a:cxn>
                <a:cxn ang="0">
                  <a:pos x="68" y="69"/>
                </a:cxn>
                <a:cxn ang="0">
                  <a:pos x="59" y="37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5" y="27"/>
                </a:cxn>
              </a:cxnLst>
              <a:rect l="0" t="0" r="r" b="b"/>
              <a:pathLst>
                <a:path w="77" h="112">
                  <a:moveTo>
                    <a:pt x="55" y="27"/>
                  </a:moveTo>
                  <a:cubicBezTo>
                    <a:pt x="56" y="48"/>
                    <a:pt x="77" y="68"/>
                    <a:pt x="54" y="86"/>
                  </a:cubicBezTo>
                  <a:cubicBezTo>
                    <a:pt x="46" y="92"/>
                    <a:pt x="35" y="96"/>
                    <a:pt x="25" y="99"/>
                  </a:cubicBezTo>
                  <a:cubicBezTo>
                    <a:pt x="21" y="100"/>
                    <a:pt x="17" y="102"/>
                    <a:pt x="12" y="103"/>
                  </a:cubicBezTo>
                  <a:cubicBezTo>
                    <a:pt x="12" y="104"/>
                    <a:pt x="0" y="110"/>
                    <a:pt x="3" y="111"/>
                  </a:cubicBezTo>
                  <a:cubicBezTo>
                    <a:pt x="4" y="112"/>
                    <a:pt x="17" y="105"/>
                    <a:pt x="19" y="104"/>
                  </a:cubicBezTo>
                  <a:cubicBezTo>
                    <a:pt x="28" y="101"/>
                    <a:pt x="37" y="98"/>
                    <a:pt x="46" y="94"/>
                  </a:cubicBezTo>
                  <a:cubicBezTo>
                    <a:pt x="56" y="89"/>
                    <a:pt x="67" y="81"/>
                    <a:pt x="68" y="69"/>
                  </a:cubicBezTo>
                  <a:cubicBezTo>
                    <a:pt x="69" y="58"/>
                    <a:pt x="64" y="47"/>
                    <a:pt x="59" y="37"/>
                  </a:cubicBezTo>
                  <a:cubicBezTo>
                    <a:pt x="55" y="26"/>
                    <a:pt x="56" y="12"/>
                    <a:pt x="6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8"/>
                    <a:pt x="54" y="17"/>
                    <a:pt x="55" y="27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1831975" y="0"/>
              <a:ext cx="52388" cy="263525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5" y="42"/>
                </a:cxn>
                <a:cxn ang="0">
                  <a:pos x="4" y="77"/>
                </a:cxn>
                <a:cxn ang="0">
                  <a:pos x="7" y="73"/>
                </a:cxn>
                <a:cxn ang="0">
                  <a:pos x="7" y="59"/>
                </a:cxn>
                <a:cxn ang="0">
                  <a:pos x="7" y="42"/>
                </a:cxn>
                <a:cxn ang="0">
                  <a:pos x="10" y="23"/>
                </a:cxn>
                <a:cxn ang="0">
                  <a:pos x="15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4"/>
                </a:cxn>
                <a:cxn ang="0">
                  <a:pos x="7" y="20"/>
                </a:cxn>
                <a:cxn ang="0">
                  <a:pos x="6" y="24"/>
                </a:cxn>
                <a:cxn ang="0">
                  <a:pos x="5" y="17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35"/>
                </a:cxn>
                <a:cxn ang="0">
                  <a:pos x="4" y="37"/>
                </a:cxn>
              </a:cxnLst>
              <a:rect l="0" t="0" r="r" b="b"/>
              <a:pathLst>
                <a:path w="16" h="83">
                  <a:moveTo>
                    <a:pt x="4" y="37"/>
                  </a:moveTo>
                  <a:cubicBezTo>
                    <a:pt x="4" y="37"/>
                    <a:pt x="4" y="40"/>
                    <a:pt x="5" y="42"/>
                  </a:cubicBezTo>
                  <a:cubicBezTo>
                    <a:pt x="4" y="54"/>
                    <a:pt x="3" y="66"/>
                    <a:pt x="4" y="77"/>
                  </a:cubicBezTo>
                  <a:cubicBezTo>
                    <a:pt x="4" y="83"/>
                    <a:pt x="6" y="74"/>
                    <a:pt x="7" y="73"/>
                  </a:cubicBezTo>
                  <a:cubicBezTo>
                    <a:pt x="7" y="68"/>
                    <a:pt x="7" y="64"/>
                    <a:pt x="7" y="59"/>
                  </a:cubicBezTo>
                  <a:cubicBezTo>
                    <a:pt x="6" y="53"/>
                    <a:pt x="7" y="48"/>
                    <a:pt x="7" y="42"/>
                  </a:cubicBezTo>
                  <a:cubicBezTo>
                    <a:pt x="9" y="37"/>
                    <a:pt x="9" y="28"/>
                    <a:pt x="10" y="23"/>
                  </a:cubicBezTo>
                  <a:cubicBezTo>
                    <a:pt x="11" y="16"/>
                    <a:pt x="13" y="9"/>
                    <a:pt x="15" y="2"/>
                  </a:cubicBezTo>
                  <a:cubicBezTo>
                    <a:pt x="15" y="1"/>
                    <a:pt x="16" y="1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3"/>
                    <a:pt x="12" y="4"/>
                  </a:cubicBezTo>
                  <a:cubicBezTo>
                    <a:pt x="10" y="9"/>
                    <a:pt x="8" y="14"/>
                    <a:pt x="7" y="20"/>
                  </a:cubicBezTo>
                  <a:cubicBezTo>
                    <a:pt x="7" y="21"/>
                    <a:pt x="6" y="22"/>
                    <a:pt x="6" y="24"/>
                  </a:cubicBezTo>
                  <a:cubicBezTo>
                    <a:pt x="6" y="21"/>
                    <a:pt x="6" y="19"/>
                    <a:pt x="5" y="17"/>
                  </a:cubicBezTo>
                  <a:cubicBezTo>
                    <a:pt x="4" y="11"/>
                    <a:pt x="3" y="6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1"/>
                    <a:pt x="5" y="23"/>
                    <a:pt x="5" y="35"/>
                  </a:cubicBezTo>
                  <a:cubicBezTo>
                    <a:pt x="5" y="36"/>
                    <a:pt x="4" y="36"/>
                    <a:pt x="4" y="37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1562100" y="0"/>
              <a:ext cx="292100" cy="403225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10" y="46"/>
                </a:cxn>
                <a:cxn ang="0">
                  <a:pos x="5" y="82"/>
                </a:cxn>
                <a:cxn ang="0">
                  <a:pos x="28" y="104"/>
                </a:cxn>
                <a:cxn ang="0">
                  <a:pos x="61" y="109"/>
                </a:cxn>
                <a:cxn ang="0">
                  <a:pos x="78" y="116"/>
                </a:cxn>
                <a:cxn ang="0">
                  <a:pos x="86" y="122"/>
                </a:cxn>
                <a:cxn ang="0">
                  <a:pos x="91" y="123"/>
                </a:cxn>
                <a:cxn ang="0">
                  <a:pos x="70" y="104"/>
                </a:cxn>
                <a:cxn ang="0">
                  <a:pos x="39" y="93"/>
                </a:cxn>
                <a:cxn ang="0">
                  <a:pos x="25" y="76"/>
                </a:cxn>
                <a:cxn ang="0">
                  <a:pos x="32" y="48"/>
                </a:cxn>
                <a:cxn ang="0">
                  <a:pos x="39" y="12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8" y="24"/>
                </a:cxn>
                <a:cxn ang="0">
                  <a:pos x="26" y="60"/>
                </a:cxn>
                <a:cxn ang="0">
                  <a:pos x="34" y="92"/>
                </a:cxn>
                <a:cxn ang="0">
                  <a:pos x="60" y="103"/>
                </a:cxn>
                <a:cxn ang="0">
                  <a:pos x="69" y="106"/>
                </a:cxn>
                <a:cxn ang="0">
                  <a:pos x="70" y="109"/>
                </a:cxn>
                <a:cxn ang="0">
                  <a:pos x="42" y="104"/>
                </a:cxn>
                <a:cxn ang="0">
                  <a:pos x="13" y="90"/>
                </a:cxn>
                <a:cxn ang="0">
                  <a:pos x="10" y="57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6" y="12"/>
                </a:cxn>
              </a:cxnLst>
              <a:rect l="0" t="0" r="r" b="b"/>
              <a:pathLst>
                <a:path w="92" h="127">
                  <a:moveTo>
                    <a:pt x="16" y="12"/>
                  </a:moveTo>
                  <a:cubicBezTo>
                    <a:pt x="17" y="24"/>
                    <a:pt x="13" y="35"/>
                    <a:pt x="10" y="46"/>
                  </a:cubicBezTo>
                  <a:cubicBezTo>
                    <a:pt x="7" y="58"/>
                    <a:pt x="4" y="70"/>
                    <a:pt x="5" y="82"/>
                  </a:cubicBezTo>
                  <a:cubicBezTo>
                    <a:pt x="9" y="93"/>
                    <a:pt x="18" y="100"/>
                    <a:pt x="28" y="104"/>
                  </a:cubicBezTo>
                  <a:cubicBezTo>
                    <a:pt x="39" y="107"/>
                    <a:pt x="50" y="107"/>
                    <a:pt x="61" y="109"/>
                  </a:cubicBezTo>
                  <a:cubicBezTo>
                    <a:pt x="67" y="111"/>
                    <a:pt x="73" y="113"/>
                    <a:pt x="78" y="116"/>
                  </a:cubicBezTo>
                  <a:cubicBezTo>
                    <a:pt x="81" y="118"/>
                    <a:pt x="84" y="120"/>
                    <a:pt x="86" y="122"/>
                  </a:cubicBezTo>
                  <a:cubicBezTo>
                    <a:pt x="85" y="122"/>
                    <a:pt x="92" y="127"/>
                    <a:pt x="91" y="123"/>
                  </a:cubicBezTo>
                  <a:cubicBezTo>
                    <a:pt x="88" y="116"/>
                    <a:pt x="77" y="107"/>
                    <a:pt x="70" y="104"/>
                  </a:cubicBezTo>
                  <a:cubicBezTo>
                    <a:pt x="61" y="98"/>
                    <a:pt x="49" y="99"/>
                    <a:pt x="39" y="93"/>
                  </a:cubicBezTo>
                  <a:cubicBezTo>
                    <a:pt x="35" y="91"/>
                    <a:pt x="25" y="82"/>
                    <a:pt x="25" y="76"/>
                  </a:cubicBezTo>
                  <a:cubicBezTo>
                    <a:pt x="25" y="67"/>
                    <a:pt x="29" y="56"/>
                    <a:pt x="32" y="48"/>
                  </a:cubicBezTo>
                  <a:cubicBezTo>
                    <a:pt x="36" y="37"/>
                    <a:pt x="42" y="24"/>
                    <a:pt x="39" y="12"/>
                  </a:cubicBezTo>
                  <a:cubicBezTo>
                    <a:pt x="38" y="8"/>
                    <a:pt x="37" y="4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7" y="7"/>
                    <a:pt x="39" y="15"/>
                    <a:pt x="38" y="24"/>
                  </a:cubicBezTo>
                  <a:cubicBezTo>
                    <a:pt x="37" y="36"/>
                    <a:pt x="30" y="48"/>
                    <a:pt x="26" y="60"/>
                  </a:cubicBezTo>
                  <a:cubicBezTo>
                    <a:pt x="22" y="73"/>
                    <a:pt x="24" y="83"/>
                    <a:pt x="34" y="92"/>
                  </a:cubicBezTo>
                  <a:cubicBezTo>
                    <a:pt x="42" y="97"/>
                    <a:pt x="51" y="101"/>
                    <a:pt x="60" y="103"/>
                  </a:cubicBezTo>
                  <a:cubicBezTo>
                    <a:pt x="63" y="103"/>
                    <a:pt x="66" y="104"/>
                    <a:pt x="69" y="106"/>
                  </a:cubicBezTo>
                  <a:cubicBezTo>
                    <a:pt x="70" y="107"/>
                    <a:pt x="71" y="108"/>
                    <a:pt x="70" y="109"/>
                  </a:cubicBezTo>
                  <a:cubicBezTo>
                    <a:pt x="61" y="106"/>
                    <a:pt x="51" y="105"/>
                    <a:pt x="42" y="104"/>
                  </a:cubicBezTo>
                  <a:cubicBezTo>
                    <a:pt x="31" y="102"/>
                    <a:pt x="19" y="99"/>
                    <a:pt x="13" y="90"/>
                  </a:cubicBezTo>
                  <a:cubicBezTo>
                    <a:pt x="5" y="79"/>
                    <a:pt x="8" y="68"/>
                    <a:pt x="10" y="57"/>
                  </a:cubicBezTo>
                  <a:cubicBezTo>
                    <a:pt x="14" y="41"/>
                    <a:pt x="28" y="1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"/>
                    <a:pt x="16" y="5"/>
                    <a:pt x="16" y="12"/>
                  </a:cubicBezTo>
                  <a:close/>
                </a:path>
              </a:pathLst>
            </a:custGeom>
            <a:solidFill>
              <a:srgbClr val="2875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2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106" name="Group 31"/>
          <p:cNvGrpSpPr>
            <a:grpSpLocks noChangeAspect="1"/>
          </p:cNvGrpSpPr>
          <p:nvPr userDrawn="1"/>
        </p:nvGrpSpPr>
        <p:grpSpPr bwMode="auto">
          <a:xfrm>
            <a:off x="8239832" y="5939933"/>
            <a:ext cx="779085" cy="777178"/>
            <a:chOff x="4900" y="3472"/>
            <a:chExt cx="748" cy="747"/>
          </a:xfrm>
        </p:grpSpPr>
        <p:sp>
          <p:nvSpPr>
            <p:cNvPr id="107" name="Freeform 32"/>
            <p:cNvSpPr>
              <a:spLocks/>
            </p:cNvSpPr>
            <p:nvPr userDrawn="1"/>
          </p:nvSpPr>
          <p:spPr bwMode="auto">
            <a:xfrm>
              <a:off x="4930" y="3746"/>
              <a:ext cx="79" cy="79"/>
            </a:xfrm>
            <a:custGeom>
              <a:avLst/>
              <a:gdLst>
                <a:gd name="T0" fmla="*/ 10 w 21"/>
                <a:gd name="T1" fmla="*/ 5 h 21"/>
                <a:gd name="T2" fmla="*/ 4 w 21"/>
                <a:gd name="T3" fmla="*/ 5 h 21"/>
                <a:gd name="T4" fmla="*/ 3 w 21"/>
                <a:gd name="T5" fmla="*/ 6 h 21"/>
                <a:gd name="T6" fmla="*/ 3 w 21"/>
                <a:gd name="T7" fmla="*/ 7 h 21"/>
                <a:gd name="T8" fmla="*/ 2 w 21"/>
                <a:gd name="T9" fmla="*/ 7 h 21"/>
                <a:gd name="T10" fmla="*/ 3 w 21"/>
                <a:gd name="T11" fmla="*/ 3 h 21"/>
                <a:gd name="T12" fmla="*/ 3 w 21"/>
                <a:gd name="T13" fmla="*/ 0 h 21"/>
                <a:gd name="T14" fmla="*/ 4 w 21"/>
                <a:gd name="T15" fmla="*/ 0 h 21"/>
                <a:gd name="T16" fmla="*/ 4 w 21"/>
                <a:gd name="T17" fmla="*/ 1 h 21"/>
                <a:gd name="T18" fmla="*/ 4 w 21"/>
                <a:gd name="T19" fmla="*/ 3 h 21"/>
                <a:gd name="T20" fmla="*/ 10 w 21"/>
                <a:gd name="T21" fmla="*/ 4 h 21"/>
                <a:gd name="T22" fmla="*/ 13 w 21"/>
                <a:gd name="T23" fmla="*/ 5 h 21"/>
                <a:gd name="T24" fmla="*/ 20 w 21"/>
                <a:gd name="T25" fmla="*/ 8 h 21"/>
                <a:gd name="T26" fmla="*/ 21 w 21"/>
                <a:gd name="T27" fmla="*/ 14 h 21"/>
                <a:gd name="T28" fmla="*/ 19 w 21"/>
                <a:gd name="T29" fmla="*/ 19 h 21"/>
                <a:gd name="T30" fmla="*/ 11 w 21"/>
                <a:gd name="T31" fmla="*/ 20 h 21"/>
                <a:gd name="T32" fmla="*/ 4 w 21"/>
                <a:gd name="T33" fmla="*/ 19 h 21"/>
                <a:gd name="T34" fmla="*/ 0 w 21"/>
                <a:gd name="T35" fmla="*/ 20 h 21"/>
                <a:gd name="T36" fmla="*/ 0 w 21"/>
                <a:gd name="T37" fmla="*/ 21 h 21"/>
                <a:gd name="T38" fmla="*/ 0 w 21"/>
                <a:gd name="T39" fmla="*/ 21 h 21"/>
                <a:gd name="T40" fmla="*/ 0 w 21"/>
                <a:gd name="T41" fmla="*/ 17 h 21"/>
                <a:gd name="T42" fmla="*/ 1 w 21"/>
                <a:gd name="T43" fmla="*/ 13 h 21"/>
                <a:gd name="T44" fmla="*/ 2 w 21"/>
                <a:gd name="T45" fmla="*/ 13 h 21"/>
                <a:gd name="T46" fmla="*/ 1 w 21"/>
                <a:gd name="T47" fmla="*/ 14 h 21"/>
                <a:gd name="T48" fmla="*/ 5 w 21"/>
                <a:gd name="T49" fmla="*/ 16 h 21"/>
                <a:gd name="T50" fmla="*/ 11 w 21"/>
                <a:gd name="T51" fmla="*/ 18 h 21"/>
                <a:gd name="T52" fmla="*/ 20 w 21"/>
                <a:gd name="T53" fmla="*/ 13 h 21"/>
                <a:gd name="T54" fmla="*/ 13 w 21"/>
                <a:gd name="T55" fmla="*/ 6 h 21"/>
                <a:gd name="T56" fmla="*/ 10 w 21"/>
                <a:gd name="T5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21">
                  <a:moveTo>
                    <a:pt x="10" y="5"/>
                  </a:moveTo>
                  <a:cubicBezTo>
                    <a:pt x="8" y="5"/>
                    <a:pt x="5" y="4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5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3"/>
                    <a:pt x="8" y="4"/>
                    <a:pt x="10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5"/>
                    <a:pt x="18" y="6"/>
                    <a:pt x="20" y="8"/>
                  </a:cubicBezTo>
                  <a:cubicBezTo>
                    <a:pt x="21" y="9"/>
                    <a:pt x="21" y="12"/>
                    <a:pt x="21" y="14"/>
                  </a:cubicBezTo>
                  <a:cubicBezTo>
                    <a:pt x="21" y="16"/>
                    <a:pt x="20" y="18"/>
                    <a:pt x="19" y="19"/>
                  </a:cubicBezTo>
                  <a:cubicBezTo>
                    <a:pt x="17" y="20"/>
                    <a:pt x="15" y="21"/>
                    <a:pt x="11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8"/>
                    <a:pt x="1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" y="16"/>
                    <a:pt x="1" y="15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2" y="16"/>
                    <a:pt x="5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18"/>
                    <a:pt x="19" y="17"/>
                    <a:pt x="20" y="13"/>
                  </a:cubicBezTo>
                  <a:cubicBezTo>
                    <a:pt x="21" y="9"/>
                    <a:pt x="18" y="7"/>
                    <a:pt x="13" y="6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8" name="Freeform 33"/>
            <p:cNvSpPr>
              <a:spLocks/>
            </p:cNvSpPr>
            <p:nvPr userDrawn="1"/>
          </p:nvSpPr>
          <p:spPr bwMode="auto">
            <a:xfrm>
              <a:off x="4953" y="3645"/>
              <a:ext cx="101" cy="101"/>
            </a:xfrm>
            <a:custGeom>
              <a:avLst/>
              <a:gdLst>
                <a:gd name="T0" fmla="*/ 22 w 27"/>
                <a:gd name="T1" fmla="*/ 9 h 27"/>
                <a:gd name="T2" fmla="*/ 27 w 27"/>
                <a:gd name="T3" fmla="*/ 11 h 27"/>
                <a:gd name="T4" fmla="*/ 27 w 27"/>
                <a:gd name="T5" fmla="*/ 12 h 27"/>
                <a:gd name="T6" fmla="*/ 21 w 27"/>
                <a:gd name="T7" fmla="*/ 13 h 27"/>
                <a:gd name="T8" fmla="*/ 11 w 27"/>
                <a:gd name="T9" fmla="*/ 15 h 27"/>
                <a:gd name="T10" fmla="*/ 6 w 27"/>
                <a:gd name="T11" fmla="*/ 16 h 27"/>
                <a:gd name="T12" fmla="*/ 6 w 27"/>
                <a:gd name="T13" fmla="*/ 16 h 27"/>
                <a:gd name="T14" fmla="*/ 7 w 27"/>
                <a:gd name="T15" fmla="*/ 17 h 27"/>
                <a:gd name="T16" fmla="*/ 13 w 27"/>
                <a:gd name="T17" fmla="*/ 21 h 27"/>
                <a:gd name="T18" fmla="*/ 18 w 27"/>
                <a:gd name="T19" fmla="*/ 23 h 27"/>
                <a:gd name="T20" fmla="*/ 20 w 27"/>
                <a:gd name="T21" fmla="*/ 22 h 27"/>
                <a:gd name="T22" fmla="*/ 20 w 27"/>
                <a:gd name="T23" fmla="*/ 21 h 27"/>
                <a:gd name="T24" fmla="*/ 21 w 27"/>
                <a:gd name="T25" fmla="*/ 22 h 27"/>
                <a:gd name="T26" fmla="*/ 19 w 27"/>
                <a:gd name="T27" fmla="*/ 25 h 27"/>
                <a:gd name="T28" fmla="*/ 18 w 27"/>
                <a:gd name="T29" fmla="*/ 27 h 27"/>
                <a:gd name="T30" fmla="*/ 17 w 27"/>
                <a:gd name="T31" fmla="*/ 27 h 27"/>
                <a:gd name="T32" fmla="*/ 17 w 27"/>
                <a:gd name="T33" fmla="*/ 26 h 27"/>
                <a:gd name="T34" fmla="*/ 17 w 27"/>
                <a:gd name="T35" fmla="*/ 25 h 27"/>
                <a:gd name="T36" fmla="*/ 12 w 27"/>
                <a:gd name="T37" fmla="*/ 22 h 27"/>
                <a:gd name="T38" fmla="*/ 5 w 27"/>
                <a:gd name="T39" fmla="*/ 17 h 27"/>
                <a:gd name="T40" fmla="*/ 3 w 27"/>
                <a:gd name="T41" fmla="*/ 17 h 27"/>
                <a:gd name="T42" fmla="*/ 1 w 27"/>
                <a:gd name="T43" fmla="*/ 18 h 27"/>
                <a:gd name="T44" fmla="*/ 1 w 27"/>
                <a:gd name="T45" fmla="*/ 19 h 27"/>
                <a:gd name="T46" fmla="*/ 0 w 27"/>
                <a:gd name="T47" fmla="*/ 18 h 27"/>
                <a:gd name="T48" fmla="*/ 2 w 27"/>
                <a:gd name="T49" fmla="*/ 15 h 27"/>
                <a:gd name="T50" fmla="*/ 3 w 27"/>
                <a:gd name="T51" fmla="*/ 14 h 27"/>
                <a:gd name="T52" fmla="*/ 11 w 27"/>
                <a:gd name="T53" fmla="*/ 13 h 27"/>
                <a:gd name="T54" fmla="*/ 15 w 27"/>
                <a:gd name="T55" fmla="*/ 12 h 27"/>
                <a:gd name="T56" fmla="*/ 22 w 27"/>
                <a:gd name="T57" fmla="*/ 10 h 27"/>
                <a:gd name="T58" fmla="*/ 22 w 27"/>
                <a:gd name="T59" fmla="*/ 10 h 27"/>
                <a:gd name="T60" fmla="*/ 21 w 27"/>
                <a:gd name="T61" fmla="*/ 10 h 27"/>
                <a:gd name="T62" fmla="*/ 15 w 27"/>
                <a:gd name="T63" fmla="*/ 7 h 27"/>
                <a:gd name="T64" fmla="*/ 10 w 27"/>
                <a:gd name="T65" fmla="*/ 4 h 27"/>
                <a:gd name="T66" fmla="*/ 8 w 27"/>
                <a:gd name="T67" fmla="*/ 5 h 27"/>
                <a:gd name="T68" fmla="*/ 8 w 27"/>
                <a:gd name="T69" fmla="*/ 6 h 27"/>
                <a:gd name="T70" fmla="*/ 7 w 27"/>
                <a:gd name="T71" fmla="*/ 5 h 27"/>
                <a:gd name="T72" fmla="*/ 9 w 27"/>
                <a:gd name="T73" fmla="*/ 2 h 27"/>
                <a:gd name="T74" fmla="*/ 11 w 27"/>
                <a:gd name="T75" fmla="*/ 0 h 27"/>
                <a:gd name="T76" fmla="*/ 11 w 27"/>
                <a:gd name="T77" fmla="*/ 0 h 27"/>
                <a:gd name="T78" fmla="*/ 11 w 27"/>
                <a:gd name="T79" fmla="*/ 0 h 27"/>
                <a:gd name="T80" fmla="*/ 11 w 27"/>
                <a:gd name="T81" fmla="*/ 2 h 27"/>
                <a:gd name="T82" fmla="*/ 16 w 27"/>
                <a:gd name="T83" fmla="*/ 5 h 27"/>
                <a:gd name="T84" fmla="*/ 22 w 27"/>
                <a:gd name="T8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27">
                  <a:moveTo>
                    <a:pt x="22" y="9"/>
                  </a:moveTo>
                  <a:cubicBezTo>
                    <a:pt x="23" y="9"/>
                    <a:pt x="26" y="11"/>
                    <a:pt x="27" y="11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6" y="12"/>
                    <a:pt x="25" y="12"/>
                    <a:pt x="21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7" y="23"/>
                    <a:pt x="18" y="23"/>
                  </a:cubicBezTo>
                  <a:cubicBezTo>
                    <a:pt x="19" y="23"/>
                    <a:pt x="19" y="23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1"/>
                    <a:pt x="21" y="22"/>
                  </a:cubicBezTo>
                  <a:cubicBezTo>
                    <a:pt x="20" y="23"/>
                    <a:pt x="20" y="24"/>
                    <a:pt x="19" y="25"/>
                  </a:cubicBezTo>
                  <a:cubicBezTo>
                    <a:pt x="18" y="26"/>
                    <a:pt x="18" y="26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17" y="25"/>
                  </a:cubicBezTo>
                  <a:cubicBezTo>
                    <a:pt x="17" y="24"/>
                    <a:pt x="14" y="22"/>
                    <a:pt x="12" y="2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2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7"/>
                    <a:pt x="2" y="16"/>
                    <a:pt x="2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4" y="14"/>
                    <a:pt x="9" y="13"/>
                    <a:pt x="11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8" y="11"/>
                    <a:pt x="20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1" y="4"/>
                    <a:pt x="10" y="4"/>
                  </a:cubicBez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10" y="1"/>
                    <a:pt x="10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5" y="5"/>
                    <a:pt x="16" y="5"/>
                  </a:cubicBezTo>
                  <a:lnTo>
                    <a:pt x="2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9" name="Freeform 34"/>
            <p:cNvSpPr>
              <a:spLocks/>
            </p:cNvSpPr>
            <p:nvPr userDrawn="1"/>
          </p:nvSpPr>
          <p:spPr bwMode="auto">
            <a:xfrm>
              <a:off x="5017" y="3596"/>
              <a:ext cx="71" cy="71"/>
            </a:xfrm>
            <a:custGeom>
              <a:avLst/>
              <a:gdLst>
                <a:gd name="T0" fmla="*/ 5 w 19"/>
                <a:gd name="T1" fmla="*/ 7 h 19"/>
                <a:gd name="T2" fmla="*/ 1 w 19"/>
                <a:gd name="T3" fmla="*/ 6 h 19"/>
                <a:gd name="T4" fmla="*/ 1 w 19"/>
                <a:gd name="T5" fmla="*/ 6 h 19"/>
                <a:gd name="T6" fmla="*/ 0 w 19"/>
                <a:gd name="T7" fmla="*/ 6 h 19"/>
                <a:gd name="T8" fmla="*/ 3 w 19"/>
                <a:gd name="T9" fmla="*/ 3 h 19"/>
                <a:gd name="T10" fmla="*/ 5 w 19"/>
                <a:gd name="T11" fmla="*/ 0 h 19"/>
                <a:gd name="T12" fmla="*/ 6 w 19"/>
                <a:gd name="T13" fmla="*/ 1 h 19"/>
                <a:gd name="T14" fmla="*/ 5 w 19"/>
                <a:gd name="T15" fmla="*/ 1 h 19"/>
                <a:gd name="T16" fmla="*/ 7 w 19"/>
                <a:gd name="T17" fmla="*/ 5 h 19"/>
                <a:gd name="T18" fmla="*/ 14 w 19"/>
                <a:gd name="T19" fmla="*/ 13 h 19"/>
                <a:gd name="T20" fmla="*/ 18 w 19"/>
                <a:gd name="T21" fmla="*/ 14 h 19"/>
                <a:gd name="T22" fmla="*/ 19 w 19"/>
                <a:gd name="T23" fmla="*/ 13 h 19"/>
                <a:gd name="T24" fmla="*/ 19 w 19"/>
                <a:gd name="T25" fmla="*/ 14 h 19"/>
                <a:gd name="T26" fmla="*/ 17 w 19"/>
                <a:gd name="T27" fmla="*/ 16 h 19"/>
                <a:gd name="T28" fmla="*/ 14 w 19"/>
                <a:gd name="T29" fmla="*/ 19 h 19"/>
                <a:gd name="T30" fmla="*/ 14 w 19"/>
                <a:gd name="T31" fmla="*/ 19 h 19"/>
                <a:gd name="T32" fmla="*/ 14 w 19"/>
                <a:gd name="T33" fmla="*/ 18 h 19"/>
                <a:gd name="T34" fmla="*/ 13 w 19"/>
                <a:gd name="T35" fmla="*/ 14 h 19"/>
                <a:gd name="T36" fmla="*/ 5 w 19"/>
                <a:gd name="T3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5" y="7"/>
                  </a:move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5"/>
                    <a:pt x="17" y="15"/>
                    <a:pt x="18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6"/>
                    <a:pt x="13" y="1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0" name="Freeform 35"/>
            <p:cNvSpPr>
              <a:spLocks/>
            </p:cNvSpPr>
            <p:nvPr userDrawn="1"/>
          </p:nvSpPr>
          <p:spPr bwMode="auto">
            <a:xfrm>
              <a:off x="5058" y="3532"/>
              <a:ext cx="75" cy="86"/>
            </a:xfrm>
            <a:custGeom>
              <a:avLst/>
              <a:gdLst>
                <a:gd name="T0" fmla="*/ 4 w 20"/>
                <a:gd name="T1" fmla="*/ 13 h 23"/>
                <a:gd name="T2" fmla="*/ 1 w 20"/>
                <a:gd name="T3" fmla="*/ 12 h 23"/>
                <a:gd name="T4" fmla="*/ 1 w 20"/>
                <a:gd name="T5" fmla="*/ 12 h 23"/>
                <a:gd name="T6" fmla="*/ 0 w 20"/>
                <a:gd name="T7" fmla="*/ 11 h 23"/>
                <a:gd name="T8" fmla="*/ 3 w 20"/>
                <a:gd name="T9" fmla="*/ 10 h 23"/>
                <a:gd name="T10" fmla="*/ 6 w 20"/>
                <a:gd name="T11" fmla="*/ 8 h 23"/>
                <a:gd name="T12" fmla="*/ 6 w 20"/>
                <a:gd name="T13" fmla="*/ 8 h 23"/>
                <a:gd name="T14" fmla="*/ 6 w 20"/>
                <a:gd name="T15" fmla="*/ 9 h 23"/>
                <a:gd name="T16" fmla="*/ 5 w 20"/>
                <a:gd name="T17" fmla="*/ 10 h 23"/>
                <a:gd name="T18" fmla="*/ 9 w 20"/>
                <a:gd name="T19" fmla="*/ 13 h 23"/>
                <a:gd name="T20" fmla="*/ 18 w 20"/>
                <a:gd name="T21" fmla="*/ 19 h 23"/>
                <a:gd name="T22" fmla="*/ 16 w 20"/>
                <a:gd name="T23" fmla="*/ 12 h 23"/>
                <a:gd name="T24" fmla="*/ 15 w 20"/>
                <a:gd name="T25" fmla="*/ 5 h 23"/>
                <a:gd name="T26" fmla="*/ 15 w 20"/>
                <a:gd name="T27" fmla="*/ 4 h 23"/>
                <a:gd name="T28" fmla="*/ 13 w 20"/>
                <a:gd name="T29" fmla="*/ 4 h 23"/>
                <a:gd name="T30" fmla="*/ 13 w 20"/>
                <a:gd name="T31" fmla="*/ 4 h 23"/>
                <a:gd name="T32" fmla="*/ 13 w 20"/>
                <a:gd name="T33" fmla="*/ 4 h 23"/>
                <a:gd name="T34" fmla="*/ 15 w 20"/>
                <a:gd name="T35" fmla="*/ 2 h 23"/>
                <a:gd name="T36" fmla="*/ 18 w 20"/>
                <a:gd name="T37" fmla="*/ 0 h 23"/>
                <a:gd name="T38" fmla="*/ 18 w 20"/>
                <a:gd name="T39" fmla="*/ 1 h 23"/>
                <a:gd name="T40" fmla="*/ 17 w 20"/>
                <a:gd name="T41" fmla="*/ 2 h 23"/>
                <a:gd name="T42" fmla="*/ 17 w 20"/>
                <a:gd name="T43" fmla="*/ 3 h 23"/>
                <a:gd name="T44" fmla="*/ 17 w 20"/>
                <a:gd name="T45" fmla="*/ 11 h 23"/>
                <a:gd name="T46" fmla="*/ 18 w 20"/>
                <a:gd name="T47" fmla="*/ 15 h 23"/>
                <a:gd name="T48" fmla="*/ 20 w 20"/>
                <a:gd name="T49" fmla="*/ 23 h 23"/>
                <a:gd name="T50" fmla="*/ 19 w 20"/>
                <a:gd name="T51" fmla="*/ 23 h 23"/>
                <a:gd name="T52" fmla="*/ 19 w 20"/>
                <a:gd name="T53" fmla="*/ 23 h 23"/>
                <a:gd name="T54" fmla="*/ 16 w 20"/>
                <a:gd name="T55" fmla="*/ 21 h 23"/>
                <a:gd name="T56" fmla="*/ 4 w 20"/>
                <a:gd name="T5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3">
                  <a:moveTo>
                    <a:pt x="4" y="13"/>
                  </a:moveTo>
                  <a:cubicBezTo>
                    <a:pt x="3" y="11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2" y="10"/>
                    <a:pt x="3" y="10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7" y="11"/>
                    <a:pt x="9" y="13"/>
                  </a:cubicBezTo>
                  <a:cubicBezTo>
                    <a:pt x="12" y="15"/>
                    <a:pt x="15" y="17"/>
                    <a:pt x="18" y="19"/>
                  </a:cubicBezTo>
                  <a:cubicBezTo>
                    <a:pt x="17" y="17"/>
                    <a:pt x="17" y="14"/>
                    <a:pt x="16" y="12"/>
                  </a:cubicBezTo>
                  <a:cubicBezTo>
                    <a:pt x="16" y="10"/>
                    <a:pt x="16" y="6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4" y="3"/>
                    <a:pt x="15" y="2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5"/>
                    <a:pt x="17" y="7"/>
                    <a:pt x="17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8"/>
                    <a:pt x="19" y="21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7" y="21"/>
                    <a:pt x="16" y="21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 36"/>
            <p:cNvSpPr>
              <a:spLocks/>
            </p:cNvSpPr>
            <p:nvPr userDrawn="1"/>
          </p:nvSpPr>
          <p:spPr bwMode="auto">
            <a:xfrm>
              <a:off x="5156" y="3509"/>
              <a:ext cx="71" cy="83"/>
            </a:xfrm>
            <a:custGeom>
              <a:avLst/>
              <a:gdLst>
                <a:gd name="T0" fmla="*/ 3 w 19"/>
                <a:gd name="T1" fmla="*/ 7 h 22"/>
                <a:gd name="T2" fmla="*/ 0 w 19"/>
                <a:gd name="T3" fmla="*/ 4 h 22"/>
                <a:gd name="T4" fmla="*/ 0 w 19"/>
                <a:gd name="T5" fmla="*/ 4 h 22"/>
                <a:gd name="T6" fmla="*/ 0 w 19"/>
                <a:gd name="T7" fmla="*/ 3 h 22"/>
                <a:gd name="T8" fmla="*/ 3 w 19"/>
                <a:gd name="T9" fmla="*/ 3 h 22"/>
                <a:gd name="T10" fmla="*/ 8 w 19"/>
                <a:gd name="T11" fmla="*/ 1 h 22"/>
                <a:gd name="T12" fmla="*/ 12 w 19"/>
                <a:gd name="T13" fmla="*/ 0 h 22"/>
                <a:gd name="T14" fmla="*/ 14 w 19"/>
                <a:gd name="T15" fmla="*/ 3 h 22"/>
                <a:gd name="T16" fmla="*/ 13 w 19"/>
                <a:gd name="T17" fmla="*/ 4 h 22"/>
                <a:gd name="T18" fmla="*/ 10 w 19"/>
                <a:gd name="T19" fmla="*/ 2 h 22"/>
                <a:gd name="T20" fmla="*/ 7 w 19"/>
                <a:gd name="T21" fmla="*/ 2 h 22"/>
                <a:gd name="T22" fmla="*/ 5 w 19"/>
                <a:gd name="T23" fmla="*/ 3 h 22"/>
                <a:gd name="T24" fmla="*/ 5 w 19"/>
                <a:gd name="T25" fmla="*/ 4 h 22"/>
                <a:gd name="T26" fmla="*/ 6 w 19"/>
                <a:gd name="T27" fmla="*/ 10 h 22"/>
                <a:gd name="T28" fmla="*/ 7 w 19"/>
                <a:gd name="T29" fmla="*/ 10 h 22"/>
                <a:gd name="T30" fmla="*/ 9 w 19"/>
                <a:gd name="T31" fmla="*/ 10 h 22"/>
                <a:gd name="T32" fmla="*/ 11 w 19"/>
                <a:gd name="T33" fmla="*/ 9 h 22"/>
                <a:gd name="T34" fmla="*/ 12 w 19"/>
                <a:gd name="T35" fmla="*/ 8 h 22"/>
                <a:gd name="T36" fmla="*/ 12 w 19"/>
                <a:gd name="T37" fmla="*/ 7 h 22"/>
                <a:gd name="T38" fmla="*/ 13 w 19"/>
                <a:gd name="T39" fmla="*/ 7 h 22"/>
                <a:gd name="T40" fmla="*/ 13 w 19"/>
                <a:gd name="T41" fmla="*/ 9 h 22"/>
                <a:gd name="T42" fmla="*/ 14 w 19"/>
                <a:gd name="T43" fmla="*/ 12 h 22"/>
                <a:gd name="T44" fmla="*/ 13 w 19"/>
                <a:gd name="T45" fmla="*/ 12 h 22"/>
                <a:gd name="T46" fmla="*/ 13 w 19"/>
                <a:gd name="T47" fmla="*/ 11 h 22"/>
                <a:gd name="T48" fmla="*/ 12 w 19"/>
                <a:gd name="T49" fmla="*/ 10 h 22"/>
                <a:gd name="T50" fmla="*/ 9 w 19"/>
                <a:gd name="T51" fmla="*/ 11 h 22"/>
                <a:gd name="T52" fmla="*/ 8 w 19"/>
                <a:gd name="T53" fmla="*/ 11 h 22"/>
                <a:gd name="T54" fmla="*/ 7 w 19"/>
                <a:gd name="T55" fmla="*/ 12 h 22"/>
                <a:gd name="T56" fmla="*/ 8 w 19"/>
                <a:gd name="T57" fmla="*/ 16 h 22"/>
                <a:gd name="T58" fmla="*/ 10 w 19"/>
                <a:gd name="T59" fmla="*/ 19 h 22"/>
                <a:gd name="T60" fmla="*/ 13 w 19"/>
                <a:gd name="T61" fmla="*/ 19 h 22"/>
                <a:gd name="T62" fmla="*/ 17 w 19"/>
                <a:gd name="T63" fmla="*/ 17 h 22"/>
                <a:gd name="T64" fmla="*/ 18 w 19"/>
                <a:gd name="T65" fmla="*/ 14 h 22"/>
                <a:gd name="T66" fmla="*/ 19 w 19"/>
                <a:gd name="T67" fmla="*/ 14 h 22"/>
                <a:gd name="T68" fmla="*/ 19 w 19"/>
                <a:gd name="T69" fmla="*/ 18 h 22"/>
                <a:gd name="T70" fmla="*/ 11 w 19"/>
                <a:gd name="T71" fmla="*/ 20 h 22"/>
                <a:gd name="T72" fmla="*/ 8 w 19"/>
                <a:gd name="T73" fmla="*/ 21 h 22"/>
                <a:gd name="T74" fmla="*/ 5 w 19"/>
                <a:gd name="T75" fmla="*/ 22 h 22"/>
                <a:gd name="T76" fmla="*/ 4 w 19"/>
                <a:gd name="T77" fmla="*/ 22 h 22"/>
                <a:gd name="T78" fmla="*/ 5 w 19"/>
                <a:gd name="T79" fmla="*/ 21 h 22"/>
                <a:gd name="T80" fmla="*/ 6 w 19"/>
                <a:gd name="T81" fmla="*/ 17 h 22"/>
                <a:gd name="T82" fmla="*/ 3 w 19"/>
                <a:gd name="T8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22">
                  <a:moveTo>
                    <a:pt x="3" y="7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2" y="3"/>
                    <a:pt x="12" y="2"/>
                    <a:pt x="10" y="2"/>
                  </a:cubicBezTo>
                  <a:cubicBezTo>
                    <a:pt x="9" y="2"/>
                    <a:pt x="9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3" y="7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11" y="10"/>
                    <a:pt x="11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8"/>
                    <a:pt x="9" y="19"/>
                    <a:pt x="10" y="19"/>
                  </a:cubicBezTo>
                  <a:cubicBezTo>
                    <a:pt x="10" y="19"/>
                    <a:pt x="11" y="20"/>
                    <a:pt x="13" y="19"/>
                  </a:cubicBezTo>
                  <a:cubicBezTo>
                    <a:pt x="15" y="18"/>
                    <a:pt x="16" y="18"/>
                    <a:pt x="17" y="17"/>
                  </a:cubicBezTo>
                  <a:cubicBezTo>
                    <a:pt x="17" y="17"/>
                    <a:pt x="18" y="16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19" y="18"/>
                    <a:pt x="19" y="18"/>
                  </a:cubicBezTo>
                  <a:cubicBezTo>
                    <a:pt x="16" y="19"/>
                    <a:pt x="13" y="20"/>
                    <a:pt x="11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7" y="20"/>
                    <a:pt x="6" y="17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2" name="Freeform 37"/>
            <p:cNvSpPr>
              <a:spLocks noEditPoints="1"/>
            </p:cNvSpPr>
            <p:nvPr userDrawn="1"/>
          </p:nvSpPr>
          <p:spPr bwMode="auto">
            <a:xfrm>
              <a:off x="5242" y="3502"/>
              <a:ext cx="72" cy="75"/>
            </a:xfrm>
            <a:custGeom>
              <a:avLst/>
              <a:gdLst>
                <a:gd name="T0" fmla="*/ 6 w 19"/>
                <a:gd name="T1" fmla="*/ 9 h 20"/>
                <a:gd name="T2" fmla="*/ 6 w 19"/>
                <a:gd name="T3" fmla="*/ 10 h 20"/>
                <a:gd name="T4" fmla="*/ 8 w 19"/>
                <a:gd name="T5" fmla="*/ 10 h 20"/>
                <a:gd name="T6" fmla="*/ 11 w 19"/>
                <a:gd name="T7" fmla="*/ 9 h 20"/>
                <a:gd name="T8" fmla="*/ 12 w 19"/>
                <a:gd name="T9" fmla="*/ 5 h 20"/>
                <a:gd name="T10" fmla="*/ 8 w 19"/>
                <a:gd name="T11" fmla="*/ 1 h 20"/>
                <a:gd name="T12" fmla="*/ 6 w 19"/>
                <a:gd name="T13" fmla="*/ 2 h 20"/>
                <a:gd name="T14" fmla="*/ 6 w 19"/>
                <a:gd name="T15" fmla="*/ 9 h 20"/>
                <a:gd name="T16" fmla="*/ 3 w 19"/>
                <a:gd name="T17" fmla="*/ 5 h 20"/>
                <a:gd name="T18" fmla="*/ 2 w 19"/>
                <a:gd name="T19" fmla="*/ 1 h 20"/>
                <a:gd name="T20" fmla="*/ 1 w 19"/>
                <a:gd name="T21" fmla="*/ 1 h 20"/>
                <a:gd name="T22" fmla="*/ 1 w 19"/>
                <a:gd name="T23" fmla="*/ 0 h 20"/>
                <a:gd name="T24" fmla="*/ 8 w 19"/>
                <a:gd name="T25" fmla="*/ 0 h 20"/>
                <a:gd name="T26" fmla="*/ 13 w 19"/>
                <a:gd name="T27" fmla="*/ 1 h 20"/>
                <a:gd name="T28" fmla="*/ 15 w 19"/>
                <a:gd name="T29" fmla="*/ 5 h 20"/>
                <a:gd name="T30" fmla="*/ 11 w 19"/>
                <a:gd name="T31" fmla="*/ 10 h 20"/>
                <a:gd name="T32" fmla="*/ 11 w 19"/>
                <a:gd name="T33" fmla="*/ 11 h 20"/>
                <a:gd name="T34" fmla="*/ 17 w 19"/>
                <a:gd name="T35" fmla="*/ 19 h 20"/>
                <a:gd name="T36" fmla="*/ 19 w 19"/>
                <a:gd name="T37" fmla="*/ 19 h 20"/>
                <a:gd name="T38" fmla="*/ 19 w 19"/>
                <a:gd name="T39" fmla="*/ 20 h 20"/>
                <a:gd name="T40" fmla="*/ 18 w 19"/>
                <a:gd name="T41" fmla="*/ 20 h 20"/>
                <a:gd name="T42" fmla="*/ 12 w 19"/>
                <a:gd name="T43" fmla="*/ 16 h 20"/>
                <a:gd name="T44" fmla="*/ 9 w 19"/>
                <a:gd name="T45" fmla="*/ 12 h 20"/>
                <a:gd name="T46" fmla="*/ 7 w 19"/>
                <a:gd name="T47" fmla="*/ 11 h 20"/>
                <a:gd name="T48" fmla="*/ 6 w 19"/>
                <a:gd name="T49" fmla="*/ 11 h 20"/>
                <a:gd name="T50" fmla="*/ 6 w 19"/>
                <a:gd name="T51" fmla="*/ 15 h 20"/>
                <a:gd name="T52" fmla="*/ 7 w 19"/>
                <a:gd name="T53" fmla="*/ 19 h 20"/>
                <a:gd name="T54" fmla="*/ 8 w 19"/>
                <a:gd name="T55" fmla="*/ 19 h 20"/>
                <a:gd name="T56" fmla="*/ 8 w 19"/>
                <a:gd name="T57" fmla="*/ 20 h 20"/>
                <a:gd name="T58" fmla="*/ 4 w 19"/>
                <a:gd name="T59" fmla="*/ 19 h 20"/>
                <a:gd name="T60" fmla="*/ 1 w 19"/>
                <a:gd name="T61" fmla="*/ 20 h 20"/>
                <a:gd name="T62" fmla="*/ 1 w 19"/>
                <a:gd name="T63" fmla="*/ 19 h 20"/>
                <a:gd name="T64" fmla="*/ 1 w 19"/>
                <a:gd name="T65" fmla="*/ 19 h 20"/>
                <a:gd name="T66" fmla="*/ 3 w 19"/>
                <a:gd name="T67" fmla="*/ 15 h 20"/>
                <a:gd name="T68" fmla="*/ 3 w 19"/>
                <a:gd name="T6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0"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9"/>
                    <a:pt x="12" y="7"/>
                    <a:pt x="12" y="5"/>
                  </a:cubicBezTo>
                  <a:cubicBezTo>
                    <a:pt x="12" y="3"/>
                    <a:pt x="11" y="1"/>
                    <a:pt x="8" y="1"/>
                  </a:cubicBezTo>
                  <a:cubicBezTo>
                    <a:pt x="6" y="1"/>
                    <a:pt x="6" y="1"/>
                    <a:pt x="6" y="2"/>
                  </a:cubicBezTo>
                  <a:lnTo>
                    <a:pt x="6" y="9"/>
                  </a:lnTo>
                  <a:close/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8"/>
                    <a:pt x="13" y="9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4" y="14"/>
                    <a:pt x="15" y="17"/>
                    <a:pt x="17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5" y="20"/>
                    <a:pt x="14" y="19"/>
                    <a:pt x="12" y="16"/>
                  </a:cubicBezTo>
                  <a:cubicBezTo>
                    <a:pt x="11" y="15"/>
                    <a:pt x="10" y="13"/>
                    <a:pt x="9" y="12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7" y="20"/>
                    <a:pt x="6" y="19"/>
                    <a:pt x="4" y="19"/>
                  </a:cubicBezTo>
                  <a:cubicBezTo>
                    <a:pt x="3" y="19"/>
                    <a:pt x="2" y="20"/>
                    <a:pt x="1" y="20"/>
                  </a:cubicBezTo>
                  <a:cubicBezTo>
                    <a:pt x="1" y="19"/>
                    <a:pt x="0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3" name="Freeform 38"/>
            <p:cNvSpPr>
              <a:spLocks/>
            </p:cNvSpPr>
            <p:nvPr userDrawn="1"/>
          </p:nvSpPr>
          <p:spPr bwMode="auto">
            <a:xfrm>
              <a:off x="5336" y="3513"/>
              <a:ext cx="60" cy="79"/>
            </a:xfrm>
            <a:custGeom>
              <a:avLst/>
              <a:gdLst>
                <a:gd name="T0" fmla="*/ 4 w 16"/>
                <a:gd name="T1" fmla="*/ 20 h 21"/>
                <a:gd name="T2" fmla="*/ 0 w 16"/>
                <a:gd name="T3" fmla="*/ 18 h 21"/>
                <a:gd name="T4" fmla="*/ 1 w 16"/>
                <a:gd name="T5" fmla="*/ 14 h 21"/>
                <a:gd name="T6" fmla="*/ 1 w 16"/>
                <a:gd name="T7" fmla="*/ 14 h 21"/>
                <a:gd name="T8" fmla="*/ 5 w 16"/>
                <a:gd name="T9" fmla="*/ 19 h 21"/>
                <a:gd name="T10" fmla="*/ 10 w 16"/>
                <a:gd name="T11" fmla="*/ 17 h 21"/>
                <a:gd name="T12" fmla="*/ 8 w 16"/>
                <a:gd name="T13" fmla="*/ 13 h 21"/>
                <a:gd name="T14" fmla="*/ 6 w 16"/>
                <a:gd name="T15" fmla="*/ 10 h 21"/>
                <a:gd name="T16" fmla="*/ 5 w 16"/>
                <a:gd name="T17" fmla="*/ 4 h 21"/>
                <a:gd name="T18" fmla="*/ 12 w 16"/>
                <a:gd name="T19" fmla="*/ 1 h 21"/>
                <a:gd name="T20" fmla="*/ 15 w 16"/>
                <a:gd name="T21" fmla="*/ 2 h 21"/>
                <a:gd name="T22" fmla="*/ 15 w 16"/>
                <a:gd name="T23" fmla="*/ 3 h 21"/>
                <a:gd name="T24" fmla="*/ 15 w 16"/>
                <a:gd name="T25" fmla="*/ 6 h 21"/>
                <a:gd name="T26" fmla="*/ 14 w 16"/>
                <a:gd name="T27" fmla="*/ 6 h 21"/>
                <a:gd name="T28" fmla="*/ 11 w 16"/>
                <a:gd name="T29" fmla="*/ 2 h 21"/>
                <a:gd name="T30" fmla="*/ 7 w 16"/>
                <a:gd name="T31" fmla="*/ 4 h 21"/>
                <a:gd name="T32" fmla="*/ 8 w 16"/>
                <a:gd name="T33" fmla="*/ 8 h 21"/>
                <a:gd name="T34" fmla="*/ 10 w 16"/>
                <a:gd name="T35" fmla="*/ 10 h 21"/>
                <a:gd name="T36" fmla="*/ 12 w 16"/>
                <a:gd name="T37" fmla="*/ 17 h 21"/>
                <a:gd name="T38" fmla="*/ 4 w 16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21">
                  <a:moveTo>
                    <a:pt x="4" y="20"/>
                  </a:moveTo>
                  <a:cubicBezTo>
                    <a:pt x="2" y="19"/>
                    <a:pt x="1" y="18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5"/>
                    <a:pt x="2" y="18"/>
                    <a:pt x="5" y="19"/>
                  </a:cubicBezTo>
                  <a:cubicBezTo>
                    <a:pt x="7" y="20"/>
                    <a:pt x="9" y="19"/>
                    <a:pt x="10" y="17"/>
                  </a:cubicBezTo>
                  <a:cubicBezTo>
                    <a:pt x="10" y="16"/>
                    <a:pt x="10" y="15"/>
                    <a:pt x="8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4" y="7"/>
                    <a:pt x="5" y="4"/>
                  </a:cubicBezTo>
                  <a:cubicBezTo>
                    <a:pt x="6" y="2"/>
                    <a:pt x="8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5" y="5"/>
                    <a:pt x="15" y="6"/>
                  </a:cubicBezTo>
                  <a:cubicBezTo>
                    <a:pt x="15" y="7"/>
                    <a:pt x="14" y="7"/>
                    <a:pt x="14" y="6"/>
                  </a:cubicBezTo>
                  <a:cubicBezTo>
                    <a:pt x="14" y="5"/>
                    <a:pt x="14" y="3"/>
                    <a:pt x="11" y="2"/>
                  </a:cubicBezTo>
                  <a:cubicBezTo>
                    <a:pt x="9" y="1"/>
                    <a:pt x="7" y="3"/>
                    <a:pt x="7" y="4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2"/>
                    <a:pt x="13" y="14"/>
                    <a:pt x="12" y="17"/>
                  </a:cubicBezTo>
                  <a:cubicBezTo>
                    <a:pt x="11" y="20"/>
                    <a:pt x="8" y="21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4" name="Freeform 39"/>
            <p:cNvSpPr>
              <a:spLocks/>
            </p:cNvSpPr>
            <p:nvPr userDrawn="1"/>
          </p:nvSpPr>
          <p:spPr bwMode="auto">
            <a:xfrm>
              <a:off x="5404" y="3547"/>
              <a:ext cx="60" cy="75"/>
            </a:xfrm>
            <a:custGeom>
              <a:avLst/>
              <a:gdLst>
                <a:gd name="T0" fmla="*/ 10 w 16"/>
                <a:gd name="T1" fmla="*/ 5 h 20"/>
                <a:gd name="T2" fmla="*/ 10 w 16"/>
                <a:gd name="T3" fmla="*/ 1 h 20"/>
                <a:gd name="T4" fmla="*/ 10 w 16"/>
                <a:gd name="T5" fmla="*/ 0 h 20"/>
                <a:gd name="T6" fmla="*/ 10 w 16"/>
                <a:gd name="T7" fmla="*/ 0 h 20"/>
                <a:gd name="T8" fmla="*/ 13 w 16"/>
                <a:gd name="T9" fmla="*/ 2 h 20"/>
                <a:gd name="T10" fmla="*/ 16 w 16"/>
                <a:gd name="T11" fmla="*/ 3 h 20"/>
                <a:gd name="T12" fmla="*/ 16 w 16"/>
                <a:gd name="T13" fmla="*/ 4 h 20"/>
                <a:gd name="T14" fmla="*/ 15 w 16"/>
                <a:gd name="T15" fmla="*/ 4 h 20"/>
                <a:gd name="T16" fmla="*/ 12 w 16"/>
                <a:gd name="T17" fmla="*/ 6 h 20"/>
                <a:gd name="T18" fmla="*/ 6 w 16"/>
                <a:gd name="T19" fmla="*/ 15 h 20"/>
                <a:gd name="T20" fmla="*/ 6 w 16"/>
                <a:gd name="T21" fmla="*/ 19 h 20"/>
                <a:gd name="T22" fmla="*/ 6 w 16"/>
                <a:gd name="T23" fmla="*/ 19 h 20"/>
                <a:gd name="T24" fmla="*/ 6 w 16"/>
                <a:gd name="T25" fmla="*/ 20 h 20"/>
                <a:gd name="T26" fmla="*/ 3 w 16"/>
                <a:gd name="T27" fmla="*/ 18 h 20"/>
                <a:gd name="T28" fmla="*/ 0 w 16"/>
                <a:gd name="T29" fmla="*/ 16 h 20"/>
                <a:gd name="T30" fmla="*/ 0 w 16"/>
                <a:gd name="T31" fmla="*/ 16 h 20"/>
                <a:gd name="T32" fmla="*/ 1 w 16"/>
                <a:gd name="T33" fmla="*/ 16 h 20"/>
                <a:gd name="T34" fmla="*/ 4 w 16"/>
                <a:gd name="T35" fmla="*/ 14 h 20"/>
                <a:gd name="T36" fmla="*/ 10 w 16"/>
                <a:gd name="T3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0">
                  <a:moveTo>
                    <a:pt x="10" y="5"/>
                  </a:moveTo>
                  <a:cubicBezTo>
                    <a:pt x="11" y="2"/>
                    <a:pt x="12" y="2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3"/>
                    <a:pt x="12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4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1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3" y="16"/>
                    <a:pt x="4" y="1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5" name="Freeform 40"/>
            <p:cNvSpPr>
              <a:spLocks/>
            </p:cNvSpPr>
            <p:nvPr userDrawn="1"/>
          </p:nvSpPr>
          <p:spPr bwMode="auto">
            <a:xfrm>
              <a:off x="5460" y="3588"/>
              <a:ext cx="90" cy="87"/>
            </a:xfrm>
            <a:custGeom>
              <a:avLst/>
              <a:gdLst>
                <a:gd name="T0" fmla="*/ 7 w 24"/>
                <a:gd name="T1" fmla="*/ 17 h 23"/>
                <a:gd name="T2" fmla="*/ 6 w 24"/>
                <a:gd name="T3" fmla="*/ 21 h 23"/>
                <a:gd name="T4" fmla="*/ 6 w 24"/>
                <a:gd name="T5" fmla="*/ 22 h 23"/>
                <a:gd name="T6" fmla="*/ 6 w 24"/>
                <a:gd name="T7" fmla="*/ 22 h 23"/>
                <a:gd name="T8" fmla="*/ 3 w 24"/>
                <a:gd name="T9" fmla="*/ 20 h 23"/>
                <a:gd name="T10" fmla="*/ 0 w 24"/>
                <a:gd name="T11" fmla="*/ 17 h 23"/>
                <a:gd name="T12" fmla="*/ 1 w 24"/>
                <a:gd name="T13" fmla="*/ 16 h 23"/>
                <a:gd name="T14" fmla="*/ 2 w 24"/>
                <a:gd name="T15" fmla="*/ 17 h 23"/>
                <a:gd name="T16" fmla="*/ 6 w 24"/>
                <a:gd name="T17" fmla="*/ 16 h 23"/>
                <a:gd name="T18" fmla="*/ 15 w 24"/>
                <a:gd name="T19" fmla="*/ 7 h 23"/>
                <a:gd name="T20" fmla="*/ 15 w 24"/>
                <a:gd name="T21" fmla="*/ 5 h 23"/>
                <a:gd name="T22" fmla="*/ 14 w 24"/>
                <a:gd name="T23" fmla="*/ 4 h 23"/>
                <a:gd name="T24" fmla="*/ 11 w 24"/>
                <a:gd name="T25" fmla="*/ 2 h 23"/>
                <a:gd name="T26" fmla="*/ 9 w 24"/>
                <a:gd name="T27" fmla="*/ 3 h 23"/>
                <a:gd name="T28" fmla="*/ 8 w 24"/>
                <a:gd name="T29" fmla="*/ 2 h 23"/>
                <a:gd name="T30" fmla="*/ 12 w 24"/>
                <a:gd name="T31" fmla="*/ 0 h 23"/>
                <a:gd name="T32" fmla="*/ 13 w 24"/>
                <a:gd name="T33" fmla="*/ 0 h 23"/>
                <a:gd name="T34" fmla="*/ 14 w 24"/>
                <a:gd name="T35" fmla="*/ 3 h 23"/>
                <a:gd name="T36" fmla="*/ 22 w 24"/>
                <a:gd name="T37" fmla="*/ 11 h 23"/>
                <a:gd name="T38" fmla="*/ 24 w 24"/>
                <a:gd name="T39" fmla="*/ 12 h 23"/>
                <a:gd name="T40" fmla="*/ 24 w 24"/>
                <a:gd name="T41" fmla="*/ 13 h 23"/>
                <a:gd name="T42" fmla="*/ 21 w 24"/>
                <a:gd name="T43" fmla="*/ 16 h 23"/>
                <a:gd name="T44" fmla="*/ 20 w 24"/>
                <a:gd name="T45" fmla="*/ 15 h 23"/>
                <a:gd name="T46" fmla="*/ 21 w 24"/>
                <a:gd name="T47" fmla="*/ 13 h 23"/>
                <a:gd name="T48" fmla="*/ 20 w 24"/>
                <a:gd name="T49" fmla="*/ 10 h 23"/>
                <a:gd name="T50" fmla="*/ 18 w 24"/>
                <a:gd name="T51" fmla="*/ 9 h 23"/>
                <a:gd name="T52" fmla="*/ 17 w 24"/>
                <a:gd name="T53" fmla="*/ 9 h 23"/>
                <a:gd name="T54" fmla="*/ 7 w 24"/>
                <a:gd name="T5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23">
                  <a:moveTo>
                    <a:pt x="7" y="17"/>
                  </a:moveTo>
                  <a:cubicBezTo>
                    <a:pt x="5" y="20"/>
                    <a:pt x="5" y="20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3"/>
                    <a:pt x="6" y="22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2" y="19"/>
                    <a:pt x="2" y="18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6" y="1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2" y="2"/>
                    <a:pt x="11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3" y="2"/>
                    <a:pt x="14" y="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3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3" y="13"/>
                    <a:pt x="21" y="15"/>
                    <a:pt x="21" y="16"/>
                  </a:cubicBezTo>
                  <a:cubicBezTo>
                    <a:pt x="21" y="16"/>
                    <a:pt x="20" y="15"/>
                    <a:pt x="20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7" y="9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6" name="Freeform 41"/>
            <p:cNvSpPr>
              <a:spLocks noEditPoints="1"/>
            </p:cNvSpPr>
            <p:nvPr userDrawn="1"/>
          </p:nvSpPr>
          <p:spPr bwMode="auto">
            <a:xfrm>
              <a:off x="5501" y="3693"/>
              <a:ext cx="87" cy="68"/>
            </a:xfrm>
            <a:custGeom>
              <a:avLst/>
              <a:gdLst>
                <a:gd name="T0" fmla="*/ 12 w 23"/>
                <a:gd name="T1" fmla="*/ 3 h 18"/>
                <a:gd name="T2" fmla="*/ 11 w 23"/>
                <a:gd name="T3" fmla="*/ 4 h 18"/>
                <a:gd name="T4" fmla="*/ 13 w 23"/>
                <a:gd name="T5" fmla="*/ 7 h 18"/>
                <a:gd name="T6" fmla="*/ 14 w 23"/>
                <a:gd name="T7" fmla="*/ 7 h 18"/>
                <a:gd name="T8" fmla="*/ 18 w 23"/>
                <a:gd name="T9" fmla="*/ 4 h 18"/>
                <a:gd name="T10" fmla="*/ 19 w 23"/>
                <a:gd name="T11" fmla="*/ 2 h 18"/>
                <a:gd name="T12" fmla="*/ 19 w 23"/>
                <a:gd name="T13" fmla="*/ 2 h 18"/>
                <a:gd name="T14" fmla="*/ 17 w 23"/>
                <a:gd name="T15" fmla="*/ 2 h 18"/>
                <a:gd name="T16" fmla="*/ 12 w 23"/>
                <a:gd name="T17" fmla="*/ 3 h 18"/>
                <a:gd name="T18" fmla="*/ 12 w 23"/>
                <a:gd name="T19" fmla="*/ 9 h 18"/>
                <a:gd name="T20" fmla="*/ 12 w 23"/>
                <a:gd name="T21" fmla="*/ 8 h 18"/>
                <a:gd name="T22" fmla="*/ 10 w 23"/>
                <a:gd name="T23" fmla="*/ 4 h 18"/>
                <a:gd name="T24" fmla="*/ 9 w 23"/>
                <a:gd name="T25" fmla="*/ 3 h 18"/>
                <a:gd name="T26" fmla="*/ 6 w 23"/>
                <a:gd name="T27" fmla="*/ 4 h 18"/>
                <a:gd name="T28" fmla="*/ 3 w 23"/>
                <a:gd name="T29" fmla="*/ 4 h 18"/>
                <a:gd name="T30" fmla="*/ 3 w 23"/>
                <a:gd name="T31" fmla="*/ 5 h 18"/>
                <a:gd name="T32" fmla="*/ 3 w 23"/>
                <a:gd name="T33" fmla="*/ 6 h 18"/>
                <a:gd name="T34" fmla="*/ 3 w 23"/>
                <a:gd name="T35" fmla="*/ 6 h 18"/>
                <a:gd name="T36" fmla="*/ 1 w 23"/>
                <a:gd name="T37" fmla="*/ 3 h 18"/>
                <a:gd name="T38" fmla="*/ 0 w 23"/>
                <a:gd name="T39" fmla="*/ 1 h 18"/>
                <a:gd name="T40" fmla="*/ 1 w 23"/>
                <a:gd name="T41" fmla="*/ 1 h 18"/>
                <a:gd name="T42" fmla="*/ 1 w 23"/>
                <a:gd name="T43" fmla="*/ 1 h 18"/>
                <a:gd name="T44" fmla="*/ 3 w 23"/>
                <a:gd name="T45" fmla="*/ 2 h 18"/>
                <a:gd name="T46" fmla="*/ 10 w 23"/>
                <a:gd name="T47" fmla="*/ 2 h 18"/>
                <a:gd name="T48" fmla="*/ 19 w 23"/>
                <a:gd name="T49" fmla="*/ 1 h 18"/>
                <a:gd name="T50" fmla="*/ 21 w 23"/>
                <a:gd name="T51" fmla="*/ 1 h 18"/>
                <a:gd name="T52" fmla="*/ 23 w 23"/>
                <a:gd name="T53" fmla="*/ 2 h 18"/>
                <a:gd name="T54" fmla="*/ 23 w 23"/>
                <a:gd name="T55" fmla="*/ 2 h 18"/>
                <a:gd name="T56" fmla="*/ 20 w 23"/>
                <a:gd name="T57" fmla="*/ 5 h 18"/>
                <a:gd name="T58" fmla="*/ 11 w 23"/>
                <a:gd name="T59" fmla="*/ 14 h 18"/>
                <a:gd name="T60" fmla="*/ 9 w 23"/>
                <a:gd name="T61" fmla="*/ 17 h 18"/>
                <a:gd name="T62" fmla="*/ 9 w 23"/>
                <a:gd name="T63" fmla="*/ 18 h 18"/>
                <a:gd name="T64" fmla="*/ 8 w 23"/>
                <a:gd name="T65" fmla="*/ 18 h 18"/>
                <a:gd name="T66" fmla="*/ 7 w 23"/>
                <a:gd name="T67" fmla="*/ 15 h 18"/>
                <a:gd name="T68" fmla="*/ 5 w 23"/>
                <a:gd name="T69" fmla="*/ 12 h 18"/>
                <a:gd name="T70" fmla="*/ 6 w 23"/>
                <a:gd name="T71" fmla="*/ 12 h 18"/>
                <a:gd name="T72" fmla="*/ 7 w 23"/>
                <a:gd name="T73" fmla="*/ 12 h 18"/>
                <a:gd name="T74" fmla="*/ 7 w 23"/>
                <a:gd name="T75" fmla="*/ 13 h 18"/>
                <a:gd name="T76" fmla="*/ 9 w 23"/>
                <a:gd name="T77" fmla="*/ 12 h 18"/>
                <a:gd name="T78" fmla="*/ 12 w 23"/>
                <a:gd name="T7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8">
                  <a:moveTo>
                    <a:pt x="12" y="3"/>
                  </a:moveTo>
                  <a:cubicBezTo>
                    <a:pt x="11" y="3"/>
                    <a:pt x="11" y="3"/>
                    <a:pt x="11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7" y="2"/>
                  </a:cubicBezTo>
                  <a:lnTo>
                    <a:pt x="12" y="3"/>
                  </a:ln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8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2" y="5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5" y="2"/>
                    <a:pt x="7" y="2"/>
                    <a:pt x="1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1"/>
                    <a:pt x="22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6"/>
                    <a:pt x="8" y="16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7"/>
                    <a:pt x="8" y="16"/>
                    <a:pt x="7" y="15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2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7" name="Freeform 42"/>
            <p:cNvSpPr>
              <a:spLocks/>
            </p:cNvSpPr>
            <p:nvPr userDrawn="1"/>
          </p:nvSpPr>
          <p:spPr bwMode="auto">
            <a:xfrm>
              <a:off x="5539" y="3776"/>
              <a:ext cx="75" cy="49"/>
            </a:xfrm>
            <a:custGeom>
              <a:avLst/>
              <a:gdLst>
                <a:gd name="T0" fmla="*/ 0 w 20"/>
                <a:gd name="T1" fmla="*/ 7 h 13"/>
                <a:gd name="T2" fmla="*/ 0 w 20"/>
                <a:gd name="T3" fmla="*/ 3 h 13"/>
                <a:gd name="T4" fmla="*/ 4 w 20"/>
                <a:gd name="T5" fmla="*/ 1 h 13"/>
                <a:gd name="T6" fmla="*/ 5 w 20"/>
                <a:gd name="T7" fmla="*/ 2 h 13"/>
                <a:gd name="T8" fmla="*/ 1 w 20"/>
                <a:gd name="T9" fmla="*/ 8 h 13"/>
                <a:gd name="T10" fmla="*/ 5 w 20"/>
                <a:gd name="T11" fmla="*/ 11 h 13"/>
                <a:gd name="T12" fmla="*/ 9 w 20"/>
                <a:gd name="T13" fmla="*/ 8 h 13"/>
                <a:gd name="T14" fmla="*/ 10 w 20"/>
                <a:gd name="T15" fmla="*/ 5 h 13"/>
                <a:gd name="T16" fmla="*/ 14 w 20"/>
                <a:gd name="T17" fmla="*/ 1 h 13"/>
                <a:gd name="T18" fmla="*/ 20 w 20"/>
                <a:gd name="T19" fmla="*/ 6 h 13"/>
                <a:gd name="T20" fmla="*/ 20 w 20"/>
                <a:gd name="T21" fmla="*/ 9 h 13"/>
                <a:gd name="T22" fmla="*/ 20 w 20"/>
                <a:gd name="T23" fmla="*/ 10 h 13"/>
                <a:gd name="T24" fmla="*/ 17 w 20"/>
                <a:gd name="T25" fmla="*/ 11 h 13"/>
                <a:gd name="T26" fmla="*/ 17 w 20"/>
                <a:gd name="T27" fmla="*/ 10 h 13"/>
                <a:gd name="T28" fmla="*/ 19 w 20"/>
                <a:gd name="T29" fmla="*/ 6 h 13"/>
                <a:gd name="T30" fmla="*/ 16 w 20"/>
                <a:gd name="T31" fmla="*/ 3 h 13"/>
                <a:gd name="T32" fmla="*/ 12 w 20"/>
                <a:gd name="T33" fmla="*/ 6 h 13"/>
                <a:gd name="T34" fmla="*/ 11 w 20"/>
                <a:gd name="T35" fmla="*/ 8 h 13"/>
                <a:gd name="T36" fmla="*/ 6 w 20"/>
                <a:gd name="T37" fmla="*/ 13 h 13"/>
                <a:gd name="T38" fmla="*/ 0 w 20"/>
                <a:gd name="T3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3">
                  <a:moveTo>
                    <a:pt x="0" y="7"/>
                  </a:moveTo>
                  <a:cubicBezTo>
                    <a:pt x="0" y="5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3" y="3"/>
                    <a:pt x="0" y="4"/>
                    <a:pt x="1" y="8"/>
                  </a:cubicBezTo>
                  <a:cubicBezTo>
                    <a:pt x="1" y="10"/>
                    <a:pt x="3" y="11"/>
                    <a:pt x="5" y="11"/>
                  </a:cubicBezTo>
                  <a:cubicBezTo>
                    <a:pt x="6" y="10"/>
                    <a:pt x="7" y="10"/>
                    <a:pt x="9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3"/>
                    <a:pt x="12" y="1"/>
                    <a:pt x="14" y="1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18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20" y="8"/>
                    <a:pt x="19" y="6"/>
                  </a:cubicBezTo>
                  <a:cubicBezTo>
                    <a:pt x="19" y="3"/>
                    <a:pt x="17" y="2"/>
                    <a:pt x="16" y="3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10"/>
                    <a:pt x="9" y="12"/>
                    <a:pt x="6" y="13"/>
                  </a:cubicBezTo>
                  <a:cubicBezTo>
                    <a:pt x="3" y="13"/>
                    <a:pt x="1" y="11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8" name="Freeform 43"/>
            <p:cNvSpPr>
              <a:spLocks noEditPoints="1"/>
            </p:cNvSpPr>
            <p:nvPr userDrawn="1"/>
          </p:nvSpPr>
          <p:spPr bwMode="auto">
            <a:xfrm>
              <a:off x="4942" y="3911"/>
              <a:ext cx="82" cy="75"/>
            </a:xfrm>
            <a:custGeom>
              <a:avLst/>
              <a:gdLst>
                <a:gd name="T0" fmla="*/ 13 w 22"/>
                <a:gd name="T1" fmla="*/ 8 h 20"/>
                <a:gd name="T2" fmla="*/ 12 w 22"/>
                <a:gd name="T3" fmla="*/ 9 h 20"/>
                <a:gd name="T4" fmla="*/ 18 w 22"/>
                <a:gd name="T5" fmla="*/ 12 h 20"/>
                <a:gd name="T6" fmla="*/ 20 w 22"/>
                <a:gd name="T7" fmla="*/ 7 h 20"/>
                <a:gd name="T8" fmla="*/ 19 w 22"/>
                <a:gd name="T9" fmla="*/ 6 h 20"/>
                <a:gd name="T10" fmla="*/ 18 w 22"/>
                <a:gd name="T11" fmla="*/ 5 h 20"/>
                <a:gd name="T12" fmla="*/ 13 w 22"/>
                <a:gd name="T13" fmla="*/ 8 h 20"/>
                <a:gd name="T14" fmla="*/ 6 w 22"/>
                <a:gd name="T15" fmla="*/ 10 h 20"/>
                <a:gd name="T16" fmla="*/ 4 w 22"/>
                <a:gd name="T17" fmla="*/ 12 h 20"/>
                <a:gd name="T18" fmla="*/ 4 w 22"/>
                <a:gd name="T19" fmla="*/ 14 h 20"/>
                <a:gd name="T20" fmla="*/ 9 w 22"/>
                <a:gd name="T21" fmla="*/ 17 h 20"/>
                <a:gd name="T22" fmla="*/ 12 w 22"/>
                <a:gd name="T23" fmla="*/ 10 h 20"/>
                <a:gd name="T24" fmla="*/ 10 w 22"/>
                <a:gd name="T25" fmla="*/ 8 h 20"/>
                <a:gd name="T26" fmla="*/ 6 w 22"/>
                <a:gd name="T27" fmla="*/ 10 h 20"/>
                <a:gd name="T28" fmla="*/ 16 w 22"/>
                <a:gd name="T29" fmla="*/ 4 h 20"/>
                <a:gd name="T30" fmla="*/ 18 w 22"/>
                <a:gd name="T31" fmla="*/ 2 h 20"/>
                <a:gd name="T32" fmla="*/ 17 w 22"/>
                <a:gd name="T33" fmla="*/ 1 h 20"/>
                <a:gd name="T34" fmla="*/ 18 w 22"/>
                <a:gd name="T35" fmla="*/ 0 h 20"/>
                <a:gd name="T36" fmla="*/ 21 w 22"/>
                <a:gd name="T37" fmla="*/ 6 h 20"/>
                <a:gd name="T38" fmla="*/ 22 w 22"/>
                <a:gd name="T39" fmla="*/ 11 h 20"/>
                <a:gd name="T40" fmla="*/ 19 w 22"/>
                <a:gd name="T41" fmla="*/ 15 h 20"/>
                <a:gd name="T42" fmla="*/ 14 w 22"/>
                <a:gd name="T43" fmla="*/ 13 h 20"/>
                <a:gd name="T44" fmla="*/ 14 w 22"/>
                <a:gd name="T45" fmla="*/ 14 h 20"/>
                <a:gd name="T46" fmla="*/ 11 w 22"/>
                <a:gd name="T47" fmla="*/ 19 h 20"/>
                <a:gd name="T48" fmla="*/ 3 w 22"/>
                <a:gd name="T49" fmla="*/ 14 h 20"/>
                <a:gd name="T50" fmla="*/ 1 w 22"/>
                <a:gd name="T51" fmla="*/ 11 h 20"/>
                <a:gd name="T52" fmla="*/ 0 w 22"/>
                <a:gd name="T53" fmla="*/ 7 h 20"/>
                <a:gd name="T54" fmla="*/ 1 w 22"/>
                <a:gd name="T55" fmla="*/ 7 h 20"/>
                <a:gd name="T56" fmla="*/ 1 w 22"/>
                <a:gd name="T57" fmla="*/ 8 h 20"/>
                <a:gd name="T58" fmla="*/ 5 w 22"/>
                <a:gd name="T59" fmla="*/ 8 h 20"/>
                <a:gd name="T60" fmla="*/ 16 w 22"/>
                <a:gd name="T6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0">
                  <a:moveTo>
                    <a:pt x="13" y="8"/>
                  </a:moveTo>
                  <a:cubicBezTo>
                    <a:pt x="12" y="8"/>
                    <a:pt x="12" y="8"/>
                    <a:pt x="12" y="9"/>
                  </a:cubicBezTo>
                  <a:cubicBezTo>
                    <a:pt x="14" y="12"/>
                    <a:pt x="15" y="13"/>
                    <a:pt x="18" y="12"/>
                  </a:cubicBezTo>
                  <a:cubicBezTo>
                    <a:pt x="20" y="11"/>
                    <a:pt x="21" y="9"/>
                    <a:pt x="20" y="7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5"/>
                    <a:pt x="19" y="5"/>
                    <a:pt x="18" y="5"/>
                  </a:cubicBezTo>
                  <a:lnTo>
                    <a:pt x="13" y="8"/>
                  </a:lnTo>
                  <a:close/>
                  <a:moveTo>
                    <a:pt x="6" y="10"/>
                  </a:moveTo>
                  <a:cubicBezTo>
                    <a:pt x="5" y="10"/>
                    <a:pt x="4" y="11"/>
                    <a:pt x="4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6"/>
                    <a:pt x="6" y="18"/>
                    <a:pt x="9" y="17"/>
                  </a:cubicBezTo>
                  <a:cubicBezTo>
                    <a:pt x="11" y="16"/>
                    <a:pt x="13" y="14"/>
                    <a:pt x="12" y="10"/>
                  </a:cubicBezTo>
                  <a:cubicBezTo>
                    <a:pt x="11" y="8"/>
                    <a:pt x="11" y="8"/>
                    <a:pt x="10" y="8"/>
                  </a:cubicBezTo>
                  <a:lnTo>
                    <a:pt x="6" y="10"/>
                  </a:lnTo>
                  <a:close/>
                  <a:moveTo>
                    <a:pt x="16" y="4"/>
                  </a:moveTo>
                  <a:cubicBezTo>
                    <a:pt x="18" y="3"/>
                    <a:pt x="18" y="3"/>
                    <a:pt x="18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2"/>
                    <a:pt x="20" y="4"/>
                    <a:pt x="21" y="6"/>
                  </a:cubicBezTo>
                  <a:cubicBezTo>
                    <a:pt x="21" y="8"/>
                    <a:pt x="22" y="10"/>
                    <a:pt x="22" y="11"/>
                  </a:cubicBezTo>
                  <a:cubicBezTo>
                    <a:pt x="21" y="13"/>
                    <a:pt x="21" y="14"/>
                    <a:pt x="19" y="15"/>
                  </a:cubicBezTo>
                  <a:cubicBezTo>
                    <a:pt x="17" y="15"/>
                    <a:pt x="15" y="15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5"/>
                    <a:pt x="14" y="18"/>
                    <a:pt x="11" y="19"/>
                  </a:cubicBezTo>
                  <a:cubicBezTo>
                    <a:pt x="7" y="20"/>
                    <a:pt x="4" y="19"/>
                    <a:pt x="3" y="14"/>
                  </a:cubicBezTo>
                  <a:cubicBezTo>
                    <a:pt x="2" y="13"/>
                    <a:pt x="2" y="12"/>
                    <a:pt x="1" y="11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5" y="8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9" name="Freeform 44"/>
            <p:cNvSpPr>
              <a:spLocks/>
            </p:cNvSpPr>
            <p:nvPr userDrawn="1"/>
          </p:nvSpPr>
          <p:spPr bwMode="auto">
            <a:xfrm>
              <a:off x="4983" y="3986"/>
              <a:ext cx="86" cy="87"/>
            </a:xfrm>
            <a:custGeom>
              <a:avLst/>
              <a:gdLst>
                <a:gd name="T0" fmla="*/ 13 w 23"/>
                <a:gd name="T1" fmla="*/ 4 h 23"/>
                <a:gd name="T2" fmla="*/ 15 w 23"/>
                <a:gd name="T3" fmla="*/ 1 h 23"/>
                <a:gd name="T4" fmla="*/ 15 w 23"/>
                <a:gd name="T5" fmla="*/ 0 h 23"/>
                <a:gd name="T6" fmla="*/ 16 w 23"/>
                <a:gd name="T7" fmla="*/ 0 h 23"/>
                <a:gd name="T8" fmla="*/ 18 w 23"/>
                <a:gd name="T9" fmla="*/ 3 h 23"/>
                <a:gd name="T10" fmla="*/ 21 w 23"/>
                <a:gd name="T11" fmla="*/ 7 h 23"/>
                <a:gd name="T12" fmla="*/ 23 w 23"/>
                <a:gd name="T13" fmla="*/ 10 h 23"/>
                <a:gd name="T14" fmla="*/ 21 w 23"/>
                <a:gd name="T15" fmla="*/ 13 h 23"/>
                <a:gd name="T16" fmla="*/ 20 w 23"/>
                <a:gd name="T17" fmla="*/ 12 h 23"/>
                <a:gd name="T18" fmla="*/ 21 w 23"/>
                <a:gd name="T19" fmla="*/ 9 h 23"/>
                <a:gd name="T20" fmla="*/ 19 w 23"/>
                <a:gd name="T21" fmla="*/ 7 h 23"/>
                <a:gd name="T22" fmla="*/ 18 w 23"/>
                <a:gd name="T23" fmla="*/ 5 h 23"/>
                <a:gd name="T24" fmla="*/ 17 w 23"/>
                <a:gd name="T25" fmla="*/ 5 h 23"/>
                <a:gd name="T26" fmla="*/ 12 w 23"/>
                <a:gd name="T27" fmla="*/ 8 h 23"/>
                <a:gd name="T28" fmla="*/ 12 w 23"/>
                <a:gd name="T29" fmla="*/ 10 h 23"/>
                <a:gd name="T30" fmla="*/ 13 w 23"/>
                <a:gd name="T31" fmla="*/ 11 h 23"/>
                <a:gd name="T32" fmla="*/ 15 w 23"/>
                <a:gd name="T33" fmla="*/ 13 h 23"/>
                <a:gd name="T34" fmla="*/ 16 w 23"/>
                <a:gd name="T35" fmla="*/ 13 h 23"/>
                <a:gd name="T36" fmla="*/ 17 w 23"/>
                <a:gd name="T37" fmla="*/ 12 h 23"/>
                <a:gd name="T38" fmla="*/ 17 w 23"/>
                <a:gd name="T39" fmla="*/ 13 h 23"/>
                <a:gd name="T40" fmla="*/ 15 w 23"/>
                <a:gd name="T41" fmla="*/ 15 h 23"/>
                <a:gd name="T42" fmla="*/ 13 w 23"/>
                <a:gd name="T43" fmla="*/ 16 h 23"/>
                <a:gd name="T44" fmla="*/ 12 w 23"/>
                <a:gd name="T45" fmla="*/ 16 h 23"/>
                <a:gd name="T46" fmla="*/ 13 w 23"/>
                <a:gd name="T47" fmla="*/ 15 h 23"/>
                <a:gd name="T48" fmla="*/ 13 w 23"/>
                <a:gd name="T49" fmla="*/ 14 h 23"/>
                <a:gd name="T50" fmla="*/ 12 w 23"/>
                <a:gd name="T51" fmla="*/ 12 h 23"/>
                <a:gd name="T52" fmla="*/ 11 w 23"/>
                <a:gd name="T53" fmla="*/ 10 h 23"/>
                <a:gd name="T54" fmla="*/ 10 w 23"/>
                <a:gd name="T55" fmla="*/ 10 h 23"/>
                <a:gd name="T56" fmla="*/ 7 w 23"/>
                <a:gd name="T57" fmla="*/ 12 h 23"/>
                <a:gd name="T58" fmla="*/ 4 w 23"/>
                <a:gd name="T59" fmla="*/ 15 h 23"/>
                <a:gd name="T60" fmla="*/ 6 w 23"/>
                <a:gd name="T61" fmla="*/ 18 h 23"/>
                <a:gd name="T62" fmla="*/ 9 w 23"/>
                <a:gd name="T63" fmla="*/ 21 h 23"/>
                <a:gd name="T64" fmla="*/ 12 w 23"/>
                <a:gd name="T65" fmla="*/ 21 h 23"/>
                <a:gd name="T66" fmla="*/ 13 w 23"/>
                <a:gd name="T67" fmla="*/ 21 h 23"/>
                <a:gd name="T68" fmla="*/ 8 w 23"/>
                <a:gd name="T69" fmla="*/ 23 h 23"/>
                <a:gd name="T70" fmla="*/ 4 w 23"/>
                <a:gd name="T71" fmla="*/ 16 h 23"/>
                <a:gd name="T72" fmla="*/ 2 w 23"/>
                <a:gd name="T73" fmla="*/ 14 h 23"/>
                <a:gd name="T74" fmla="*/ 0 w 23"/>
                <a:gd name="T75" fmla="*/ 11 h 23"/>
                <a:gd name="T76" fmla="*/ 0 w 23"/>
                <a:gd name="T77" fmla="*/ 11 h 23"/>
                <a:gd name="T78" fmla="*/ 1 w 23"/>
                <a:gd name="T79" fmla="*/ 11 h 23"/>
                <a:gd name="T80" fmla="*/ 5 w 23"/>
                <a:gd name="T81" fmla="*/ 11 h 23"/>
                <a:gd name="T82" fmla="*/ 13 w 23"/>
                <a:gd name="T8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3" y="4"/>
                  </a:moveTo>
                  <a:cubicBezTo>
                    <a:pt x="16" y="3"/>
                    <a:pt x="16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2" y="10"/>
                    <a:pt x="21" y="9"/>
                  </a:cubicBezTo>
                  <a:cubicBezTo>
                    <a:pt x="21" y="8"/>
                    <a:pt x="20" y="8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7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9"/>
                    <a:pt x="12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5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4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5" y="16"/>
                    <a:pt x="6" y="18"/>
                  </a:cubicBezTo>
                  <a:cubicBezTo>
                    <a:pt x="7" y="20"/>
                    <a:pt x="8" y="20"/>
                    <a:pt x="9" y="21"/>
                  </a:cubicBezTo>
                  <a:cubicBezTo>
                    <a:pt x="9" y="21"/>
                    <a:pt x="11" y="21"/>
                    <a:pt x="12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2" y="22"/>
                    <a:pt x="9" y="23"/>
                    <a:pt x="8" y="23"/>
                  </a:cubicBezTo>
                  <a:cubicBezTo>
                    <a:pt x="7" y="21"/>
                    <a:pt x="5" y="19"/>
                    <a:pt x="4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3"/>
                    <a:pt x="2" y="13"/>
                    <a:pt x="5" y="11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0" name="Freeform 45"/>
            <p:cNvSpPr>
              <a:spLocks noEditPoints="1"/>
            </p:cNvSpPr>
            <p:nvPr userDrawn="1"/>
          </p:nvSpPr>
          <p:spPr bwMode="auto">
            <a:xfrm>
              <a:off x="5047" y="4046"/>
              <a:ext cx="79" cy="98"/>
            </a:xfrm>
            <a:custGeom>
              <a:avLst/>
              <a:gdLst>
                <a:gd name="T0" fmla="*/ 10 w 21"/>
                <a:gd name="T1" fmla="*/ 10 h 26"/>
                <a:gd name="T2" fmla="*/ 10 w 21"/>
                <a:gd name="T3" fmla="*/ 10 h 26"/>
                <a:gd name="T4" fmla="*/ 11 w 21"/>
                <a:gd name="T5" fmla="*/ 12 h 26"/>
                <a:gd name="T6" fmla="*/ 14 w 21"/>
                <a:gd name="T7" fmla="*/ 13 h 26"/>
                <a:gd name="T8" fmla="*/ 17 w 21"/>
                <a:gd name="T9" fmla="*/ 11 h 26"/>
                <a:gd name="T10" fmla="*/ 16 w 21"/>
                <a:gd name="T11" fmla="*/ 4 h 26"/>
                <a:gd name="T12" fmla="*/ 14 w 21"/>
                <a:gd name="T13" fmla="*/ 4 h 26"/>
                <a:gd name="T14" fmla="*/ 10 w 21"/>
                <a:gd name="T15" fmla="*/ 10 h 26"/>
                <a:gd name="T16" fmla="*/ 11 w 21"/>
                <a:gd name="T17" fmla="*/ 5 h 26"/>
                <a:gd name="T18" fmla="*/ 12 w 21"/>
                <a:gd name="T19" fmla="*/ 1 h 26"/>
                <a:gd name="T20" fmla="*/ 11 w 21"/>
                <a:gd name="T21" fmla="*/ 1 h 26"/>
                <a:gd name="T22" fmla="*/ 11 w 21"/>
                <a:gd name="T23" fmla="*/ 0 h 26"/>
                <a:gd name="T24" fmla="*/ 17 w 21"/>
                <a:gd name="T25" fmla="*/ 4 h 26"/>
                <a:gd name="T26" fmla="*/ 20 w 21"/>
                <a:gd name="T27" fmla="*/ 7 h 26"/>
                <a:gd name="T28" fmla="*/ 20 w 21"/>
                <a:gd name="T29" fmla="*/ 12 h 26"/>
                <a:gd name="T30" fmla="*/ 14 w 21"/>
                <a:gd name="T31" fmla="*/ 14 h 26"/>
                <a:gd name="T32" fmla="*/ 14 w 21"/>
                <a:gd name="T33" fmla="*/ 14 h 26"/>
                <a:gd name="T34" fmla="*/ 14 w 21"/>
                <a:gd name="T35" fmla="*/ 24 h 26"/>
                <a:gd name="T36" fmla="*/ 15 w 21"/>
                <a:gd name="T37" fmla="*/ 26 h 26"/>
                <a:gd name="T38" fmla="*/ 15 w 21"/>
                <a:gd name="T39" fmla="*/ 26 h 26"/>
                <a:gd name="T40" fmla="*/ 14 w 21"/>
                <a:gd name="T41" fmla="*/ 26 h 26"/>
                <a:gd name="T42" fmla="*/ 11 w 21"/>
                <a:gd name="T43" fmla="*/ 19 h 26"/>
                <a:gd name="T44" fmla="*/ 11 w 21"/>
                <a:gd name="T45" fmla="*/ 14 h 26"/>
                <a:gd name="T46" fmla="*/ 10 w 21"/>
                <a:gd name="T47" fmla="*/ 12 h 26"/>
                <a:gd name="T48" fmla="*/ 9 w 21"/>
                <a:gd name="T49" fmla="*/ 12 h 26"/>
                <a:gd name="T50" fmla="*/ 6 w 21"/>
                <a:gd name="T51" fmla="*/ 15 h 26"/>
                <a:gd name="T52" fmla="*/ 6 w 21"/>
                <a:gd name="T53" fmla="*/ 19 h 26"/>
                <a:gd name="T54" fmla="*/ 6 w 21"/>
                <a:gd name="T55" fmla="*/ 19 h 26"/>
                <a:gd name="T56" fmla="*/ 6 w 21"/>
                <a:gd name="T57" fmla="*/ 20 h 26"/>
                <a:gd name="T58" fmla="*/ 3 w 21"/>
                <a:gd name="T59" fmla="*/ 18 h 26"/>
                <a:gd name="T60" fmla="*/ 0 w 21"/>
                <a:gd name="T61" fmla="*/ 15 h 26"/>
                <a:gd name="T62" fmla="*/ 0 w 21"/>
                <a:gd name="T63" fmla="*/ 15 h 26"/>
                <a:gd name="T64" fmla="*/ 1 w 21"/>
                <a:gd name="T65" fmla="*/ 15 h 26"/>
                <a:gd name="T66" fmla="*/ 4 w 21"/>
                <a:gd name="T67" fmla="*/ 13 h 26"/>
                <a:gd name="T68" fmla="*/ 11 w 21"/>
                <a:gd name="T6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6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1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9" y="9"/>
                    <a:pt x="19" y="6"/>
                    <a:pt x="16" y="4"/>
                  </a:cubicBezTo>
                  <a:cubicBezTo>
                    <a:pt x="15" y="3"/>
                    <a:pt x="15" y="3"/>
                    <a:pt x="14" y="4"/>
                  </a:cubicBezTo>
                  <a:lnTo>
                    <a:pt x="10" y="10"/>
                  </a:lnTo>
                  <a:close/>
                  <a:moveTo>
                    <a:pt x="11" y="5"/>
                  </a:moveTo>
                  <a:cubicBezTo>
                    <a:pt x="12" y="2"/>
                    <a:pt x="13" y="2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8" y="5"/>
                    <a:pt x="20" y="6"/>
                    <a:pt x="20" y="7"/>
                  </a:cubicBezTo>
                  <a:cubicBezTo>
                    <a:pt x="21" y="9"/>
                    <a:pt x="21" y="10"/>
                    <a:pt x="20" y="12"/>
                  </a:cubicBezTo>
                  <a:cubicBezTo>
                    <a:pt x="18" y="14"/>
                    <a:pt x="16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9"/>
                    <a:pt x="13" y="22"/>
                    <a:pt x="14" y="24"/>
                  </a:cubicBezTo>
                  <a:cubicBezTo>
                    <a:pt x="14" y="25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2" y="24"/>
                    <a:pt x="11" y="23"/>
                    <a:pt x="11" y="19"/>
                  </a:cubicBezTo>
                  <a:cubicBezTo>
                    <a:pt x="11" y="18"/>
                    <a:pt x="11" y="16"/>
                    <a:pt x="11" y="14"/>
                  </a:cubicBezTo>
                  <a:cubicBezTo>
                    <a:pt x="11" y="13"/>
                    <a:pt x="11" y="13"/>
                    <a:pt x="10" y="12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7"/>
                    <a:pt x="4" y="1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19"/>
                    <a:pt x="4" y="18"/>
                    <a:pt x="3" y="18"/>
                  </a:cubicBezTo>
                  <a:cubicBezTo>
                    <a:pt x="2" y="17"/>
                    <a:pt x="1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3" y="16"/>
                    <a:pt x="4" y="13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1" name="Freeform 46"/>
            <p:cNvSpPr>
              <a:spLocks/>
            </p:cNvSpPr>
            <p:nvPr userDrawn="1"/>
          </p:nvSpPr>
          <p:spPr bwMode="auto">
            <a:xfrm>
              <a:off x="5141" y="4099"/>
              <a:ext cx="75" cy="79"/>
            </a:xfrm>
            <a:custGeom>
              <a:avLst/>
              <a:gdLst>
                <a:gd name="T0" fmla="*/ 16 w 20"/>
                <a:gd name="T1" fmla="*/ 19 h 21"/>
                <a:gd name="T2" fmla="*/ 16 w 20"/>
                <a:gd name="T3" fmla="*/ 21 h 21"/>
                <a:gd name="T4" fmla="*/ 15 w 20"/>
                <a:gd name="T5" fmla="*/ 21 h 21"/>
                <a:gd name="T6" fmla="*/ 14 w 20"/>
                <a:gd name="T7" fmla="*/ 21 h 21"/>
                <a:gd name="T8" fmla="*/ 9 w 20"/>
                <a:gd name="T9" fmla="*/ 20 h 21"/>
                <a:gd name="T10" fmla="*/ 1 w 20"/>
                <a:gd name="T11" fmla="*/ 14 h 21"/>
                <a:gd name="T12" fmla="*/ 1 w 20"/>
                <a:gd name="T13" fmla="*/ 7 h 21"/>
                <a:gd name="T14" fmla="*/ 5 w 20"/>
                <a:gd name="T15" fmla="*/ 1 h 21"/>
                <a:gd name="T16" fmla="*/ 15 w 20"/>
                <a:gd name="T17" fmla="*/ 1 h 21"/>
                <a:gd name="T18" fmla="*/ 19 w 20"/>
                <a:gd name="T19" fmla="*/ 3 h 21"/>
                <a:gd name="T20" fmla="*/ 20 w 20"/>
                <a:gd name="T21" fmla="*/ 3 h 21"/>
                <a:gd name="T22" fmla="*/ 19 w 20"/>
                <a:gd name="T23" fmla="*/ 8 h 21"/>
                <a:gd name="T24" fmla="*/ 19 w 20"/>
                <a:gd name="T25" fmla="*/ 7 h 21"/>
                <a:gd name="T26" fmla="*/ 14 w 20"/>
                <a:gd name="T27" fmla="*/ 2 h 21"/>
                <a:gd name="T28" fmla="*/ 4 w 20"/>
                <a:gd name="T29" fmla="*/ 7 h 21"/>
                <a:gd name="T30" fmla="*/ 9 w 20"/>
                <a:gd name="T31" fmla="*/ 19 h 21"/>
                <a:gd name="T32" fmla="*/ 12 w 20"/>
                <a:gd name="T33" fmla="*/ 20 h 21"/>
                <a:gd name="T34" fmla="*/ 13 w 20"/>
                <a:gd name="T35" fmla="*/ 18 h 21"/>
                <a:gd name="T36" fmla="*/ 14 w 20"/>
                <a:gd name="T37" fmla="*/ 17 h 21"/>
                <a:gd name="T38" fmla="*/ 13 w 20"/>
                <a:gd name="T39" fmla="*/ 14 h 21"/>
                <a:gd name="T40" fmla="*/ 11 w 20"/>
                <a:gd name="T41" fmla="*/ 13 h 21"/>
                <a:gd name="T42" fmla="*/ 12 w 20"/>
                <a:gd name="T43" fmla="*/ 12 h 21"/>
                <a:gd name="T44" fmla="*/ 16 w 20"/>
                <a:gd name="T45" fmla="*/ 14 h 21"/>
                <a:gd name="T46" fmla="*/ 19 w 20"/>
                <a:gd name="T47" fmla="*/ 15 h 21"/>
                <a:gd name="T48" fmla="*/ 18 w 20"/>
                <a:gd name="T49" fmla="*/ 15 h 21"/>
                <a:gd name="T50" fmla="*/ 18 w 20"/>
                <a:gd name="T51" fmla="*/ 15 h 21"/>
                <a:gd name="T52" fmla="*/ 16 w 20"/>
                <a:gd name="T53" fmla="*/ 17 h 21"/>
                <a:gd name="T54" fmla="*/ 16 w 20"/>
                <a:gd name="T5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1">
                  <a:moveTo>
                    <a:pt x="16" y="19"/>
                  </a:moveTo>
                  <a:cubicBezTo>
                    <a:pt x="15" y="20"/>
                    <a:pt x="15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5" y="19"/>
                    <a:pt x="3" y="17"/>
                    <a:pt x="1" y="14"/>
                  </a:cubicBezTo>
                  <a:cubicBezTo>
                    <a:pt x="0" y="12"/>
                    <a:pt x="0" y="10"/>
                    <a:pt x="1" y="7"/>
                  </a:cubicBezTo>
                  <a:cubicBezTo>
                    <a:pt x="2" y="5"/>
                    <a:pt x="3" y="3"/>
                    <a:pt x="5" y="1"/>
                  </a:cubicBezTo>
                  <a:cubicBezTo>
                    <a:pt x="8" y="0"/>
                    <a:pt x="11" y="0"/>
                    <a:pt x="15" y="1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4"/>
                    <a:pt x="20" y="6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4"/>
                    <a:pt x="17" y="3"/>
                    <a:pt x="14" y="2"/>
                  </a:cubicBezTo>
                  <a:cubicBezTo>
                    <a:pt x="9" y="0"/>
                    <a:pt x="5" y="3"/>
                    <a:pt x="4" y="7"/>
                  </a:cubicBezTo>
                  <a:cubicBezTo>
                    <a:pt x="2" y="13"/>
                    <a:pt x="3" y="18"/>
                    <a:pt x="9" y="19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5"/>
                    <a:pt x="14" y="14"/>
                    <a:pt x="13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2" y="12"/>
                  </a:cubicBezTo>
                  <a:cubicBezTo>
                    <a:pt x="13" y="13"/>
                    <a:pt x="14" y="13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6"/>
                    <a:pt x="16" y="17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2" name="Freeform 47"/>
            <p:cNvSpPr>
              <a:spLocks/>
            </p:cNvSpPr>
            <p:nvPr userDrawn="1"/>
          </p:nvSpPr>
          <p:spPr bwMode="auto">
            <a:xfrm>
              <a:off x="5242" y="4114"/>
              <a:ext cx="64" cy="75"/>
            </a:xfrm>
            <a:custGeom>
              <a:avLst/>
              <a:gdLst>
                <a:gd name="T0" fmla="*/ 3 w 17"/>
                <a:gd name="T1" fmla="*/ 5 h 20"/>
                <a:gd name="T2" fmla="*/ 2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5 w 17"/>
                <a:gd name="T9" fmla="*/ 0 h 20"/>
                <a:gd name="T10" fmla="*/ 10 w 17"/>
                <a:gd name="T11" fmla="*/ 0 h 20"/>
                <a:gd name="T12" fmla="*/ 14 w 17"/>
                <a:gd name="T13" fmla="*/ 0 h 20"/>
                <a:gd name="T14" fmla="*/ 15 w 17"/>
                <a:gd name="T15" fmla="*/ 4 h 20"/>
                <a:gd name="T16" fmla="*/ 14 w 17"/>
                <a:gd name="T17" fmla="*/ 4 h 20"/>
                <a:gd name="T18" fmla="*/ 12 w 17"/>
                <a:gd name="T19" fmla="*/ 1 h 20"/>
                <a:gd name="T20" fmla="*/ 9 w 17"/>
                <a:gd name="T21" fmla="*/ 1 h 20"/>
                <a:gd name="T22" fmla="*/ 7 w 17"/>
                <a:gd name="T23" fmla="*/ 1 h 20"/>
                <a:gd name="T24" fmla="*/ 6 w 17"/>
                <a:gd name="T25" fmla="*/ 2 h 20"/>
                <a:gd name="T26" fmla="*/ 6 w 17"/>
                <a:gd name="T27" fmla="*/ 8 h 20"/>
                <a:gd name="T28" fmla="*/ 7 w 17"/>
                <a:gd name="T29" fmla="*/ 9 h 20"/>
                <a:gd name="T30" fmla="*/ 8 w 17"/>
                <a:gd name="T31" fmla="*/ 9 h 20"/>
                <a:gd name="T32" fmla="*/ 11 w 17"/>
                <a:gd name="T33" fmla="*/ 9 h 20"/>
                <a:gd name="T34" fmla="*/ 12 w 17"/>
                <a:gd name="T35" fmla="*/ 8 h 20"/>
                <a:gd name="T36" fmla="*/ 12 w 17"/>
                <a:gd name="T37" fmla="*/ 7 h 20"/>
                <a:gd name="T38" fmla="*/ 13 w 17"/>
                <a:gd name="T39" fmla="*/ 7 h 20"/>
                <a:gd name="T40" fmla="*/ 13 w 17"/>
                <a:gd name="T41" fmla="*/ 10 h 20"/>
                <a:gd name="T42" fmla="*/ 13 w 17"/>
                <a:gd name="T43" fmla="*/ 13 h 20"/>
                <a:gd name="T44" fmla="*/ 12 w 17"/>
                <a:gd name="T45" fmla="*/ 13 h 20"/>
                <a:gd name="T46" fmla="*/ 12 w 17"/>
                <a:gd name="T47" fmla="*/ 11 h 20"/>
                <a:gd name="T48" fmla="*/ 11 w 17"/>
                <a:gd name="T49" fmla="*/ 10 h 20"/>
                <a:gd name="T50" fmla="*/ 8 w 17"/>
                <a:gd name="T51" fmla="*/ 10 h 20"/>
                <a:gd name="T52" fmla="*/ 7 w 17"/>
                <a:gd name="T53" fmla="*/ 10 h 20"/>
                <a:gd name="T54" fmla="*/ 6 w 17"/>
                <a:gd name="T55" fmla="*/ 11 h 20"/>
                <a:gd name="T56" fmla="*/ 6 w 17"/>
                <a:gd name="T57" fmla="*/ 15 h 20"/>
                <a:gd name="T58" fmla="*/ 6 w 17"/>
                <a:gd name="T59" fmla="*/ 18 h 20"/>
                <a:gd name="T60" fmla="*/ 10 w 17"/>
                <a:gd name="T61" fmla="*/ 19 h 20"/>
                <a:gd name="T62" fmla="*/ 14 w 17"/>
                <a:gd name="T63" fmla="*/ 18 h 20"/>
                <a:gd name="T64" fmla="*/ 16 w 17"/>
                <a:gd name="T65" fmla="*/ 16 h 20"/>
                <a:gd name="T66" fmla="*/ 17 w 17"/>
                <a:gd name="T67" fmla="*/ 16 h 20"/>
                <a:gd name="T68" fmla="*/ 15 w 17"/>
                <a:gd name="T69" fmla="*/ 20 h 20"/>
                <a:gd name="T70" fmla="*/ 7 w 17"/>
                <a:gd name="T71" fmla="*/ 20 h 20"/>
                <a:gd name="T72" fmla="*/ 5 w 17"/>
                <a:gd name="T73" fmla="*/ 20 h 20"/>
                <a:gd name="T74" fmla="*/ 1 w 17"/>
                <a:gd name="T75" fmla="*/ 20 h 20"/>
                <a:gd name="T76" fmla="*/ 1 w 17"/>
                <a:gd name="T77" fmla="*/ 19 h 20"/>
                <a:gd name="T78" fmla="*/ 2 w 17"/>
                <a:gd name="T79" fmla="*/ 19 h 20"/>
                <a:gd name="T80" fmla="*/ 3 w 17"/>
                <a:gd name="T81" fmla="*/ 15 h 20"/>
                <a:gd name="T82" fmla="*/ 3 w 17"/>
                <a:gd name="T8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20"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0"/>
                    <a:pt x="14" y="0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3" y="11"/>
                    <a:pt x="13" y="12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0" y="10"/>
                    <a:pt x="10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9"/>
                    <a:pt x="7" y="19"/>
                    <a:pt x="10" y="19"/>
                  </a:cubicBezTo>
                  <a:cubicBezTo>
                    <a:pt x="12" y="19"/>
                    <a:pt x="13" y="19"/>
                    <a:pt x="14" y="18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6" y="15"/>
                    <a:pt x="16" y="16"/>
                    <a:pt x="17" y="16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3" y="20"/>
                    <a:pt x="10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3" name="Freeform 48"/>
            <p:cNvSpPr>
              <a:spLocks/>
            </p:cNvSpPr>
            <p:nvPr userDrawn="1"/>
          </p:nvSpPr>
          <p:spPr bwMode="auto">
            <a:xfrm>
              <a:off x="5329" y="4084"/>
              <a:ext cx="93" cy="98"/>
            </a:xfrm>
            <a:custGeom>
              <a:avLst/>
              <a:gdLst>
                <a:gd name="T0" fmla="*/ 21 w 25"/>
                <a:gd name="T1" fmla="*/ 8 h 26"/>
                <a:gd name="T2" fmla="*/ 19 w 25"/>
                <a:gd name="T3" fmla="*/ 2 h 26"/>
                <a:gd name="T4" fmla="*/ 20 w 25"/>
                <a:gd name="T5" fmla="*/ 1 h 26"/>
                <a:gd name="T6" fmla="*/ 21 w 25"/>
                <a:gd name="T7" fmla="*/ 1 h 26"/>
                <a:gd name="T8" fmla="*/ 20 w 25"/>
                <a:gd name="T9" fmla="*/ 0 h 26"/>
                <a:gd name="T10" fmla="*/ 17 w 25"/>
                <a:gd name="T11" fmla="*/ 1 h 26"/>
                <a:gd name="T12" fmla="*/ 14 w 25"/>
                <a:gd name="T13" fmla="*/ 2 h 26"/>
                <a:gd name="T14" fmla="*/ 14 w 25"/>
                <a:gd name="T15" fmla="*/ 3 h 26"/>
                <a:gd name="T16" fmla="*/ 15 w 25"/>
                <a:gd name="T17" fmla="*/ 3 h 26"/>
                <a:gd name="T18" fmla="*/ 17 w 25"/>
                <a:gd name="T19" fmla="*/ 3 h 26"/>
                <a:gd name="T20" fmla="*/ 19 w 25"/>
                <a:gd name="T21" fmla="*/ 8 h 26"/>
                <a:gd name="T22" fmla="*/ 22 w 25"/>
                <a:gd name="T23" fmla="*/ 14 h 26"/>
                <a:gd name="T24" fmla="*/ 22 w 25"/>
                <a:gd name="T25" fmla="*/ 15 h 26"/>
                <a:gd name="T26" fmla="*/ 22 w 25"/>
                <a:gd name="T27" fmla="*/ 15 h 26"/>
                <a:gd name="T28" fmla="*/ 16 w 25"/>
                <a:gd name="T29" fmla="*/ 12 h 26"/>
                <a:gd name="T30" fmla="*/ 12 w 25"/>
                <a:gd name="T31" fmla="*/ 10 h 26"/>
                <a:gd name="T32" fmla="*/ 5 w 25"/>
                <a:gd name="T33" fmla="*/ 6 h 26"/>
                <a:gd name="T34" fmla="*/ 4 w 25"/>
                <a:gd name="T35" fmla="*/ 6 h 26"/>
                <a:gd name="T36" fmla="*/ 0 w 25"/>
                <a:gd name="T37" fmla="*/ 8 h 26"/>
                <a:gd name="T38" fmla="*/ 1 w 25"/>
                <a:gd name="T39" fmla="*/ 8 h 26"/>
                <a:gd name="T40" fmla="*/ 1 w 25"/>
                <a:gd name="T41" fmla="*/ 8 h 26"/>
                <a:gd name="T42" fmla="*/ 3 w 25"/>
                <a:gd name="T43" fmla="*/ 8 h 26"/>
                <a:gd name="T44" fmla="*/ 4 w 25"/>
                <a:gd name="T45" fmla="*/ 10 h 26"/>
                <a:gd name="T46" fmla="*/ 7 w 25"/>
                <a:gd name="T47" fmla="*/ 18 h 26"/>
                <a:gd name="T48" fmla="*/ 9 w 25"/>
                <a:gd name="T49" fmla="*/ 24 h 26"/>
                <a:gd name="T50" fmla="*/ 8 w 25"/>
                <a:gd name="T51" fmla="*/ 25 h 26"/>
                <a:gd name="T52" fmla="*/ 7 w 25"/>
                <a:gd name="T53" fmla="*/ 25 h 26"/>
                <a:gd name="T54" fmla="*/ 8 w 25"/>
                <a:gd name="T55" fmla="*/ 26 h 26"/>
                <a:gd name="T56" fmla="*/ 11 w 25"/>
                <a:gd name="T57" fmla="*/ 25 h 26"/>
                <a:gd name="T58" fmla="*/ 14 w 25"/>
                <a:gd name="T59" fmla="*/ 23 h 26"/>
                <a:gd name="T60" fmla="*/ 14 w 25"/>
                <a:gd name="T61" fmla="*/ 23 h 26"/>
                <a:gd name="T62" fmla="*/ 13 w 25"/>
                <a:gd name="T63" fmla="*/ 23 h 26"/>
                <a:gd name="T64" fmla="*/ 11 w 25"/>
                <a:gd name="T65" fmla="*/ 23 h 26"/>
                <a:gd name="T66" fmla="*/ 8 w 25"/>
                <a:gd name="T67" fmla="*/ 17 h 26"/>
                <a:gd name="T68" fmla="*/ 6 w 25"/>
                <a:gd name="T69" fmla="*/ 11 h 26"/>
                <a:gd name="T70" fmla="*/ 6 w 25"/>
                <a:gd name="T71" fmla="*/ 10 h 26"/>
                <a:gd name="T72" fmla="*/ 6 w 25"/>
                <a:gd name="T73" fmla="*/ 10 h 26"/>
                <a:gd name="T74" fmla="*/ 10 w 25"/>
                <a:gd name="T75" fmla="*/ 12 h 26"/>
                <a:gd name="T76" fmla="*/ 19 w 25"/>
                <a:gd name="T77" fmla="*/ 17 h 26"/>
                <a:gd name="T78" fmla="*/ 25 w 25"/>
                <a:gd name="T79" fmla="*/ 20 h 26"/>
                <a:gd name="T80" fmla="*/ 25 w 25"/>
                <a:gd name="T81" fmla="*/ 19 h 26"/>
                <a:gd name="T82" fmla="*/ 23 w 25"/>
                <a:gd name="T83" fmla="*/ 15 h 26"/>
                <a:gd name="T84" fmla="*/ 21 w 25"/>
                <a:gd name="T8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6">
                  <a:moveTo>
                    <a:pt x="21" y="8"/>
                  </a:moveTo>
                  <a:cubicBezTo>
                    <a:pt x="20" y="7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0"/>
                    <a:pt x="20" y="0"/>
                  </a:cubicBezTo>
                  <a:cubicBezTo>
                    <a:pt x="19" y="0"/>
                    <a:pt x="19" y="1"/>
                    <a:pt x="17" y="1"/>
                  </a:cubicBezTo>
                  <a:cubicBezTo>
                    <a:pt x="16" y="2"/>
                    <a:pt x="16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9" y="7"/>
                    <a:pt x="19" y="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18" y="14"/>
                    <a:pt x="16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9"/>
                    <a:pt x="6" y="7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9" y="23"/>
                    <a:pt x="9" y="24"/>
                  </a:cubicBezTo>
                  <a:cubicBezTo>
                    <a:pt x="9" y="24"/>
                    <a:pt x="9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8" y="26"/>
                  </a:cubicBezTo>
                  <a:cubicBezTo>
                    <a:pt x="9" y="25"/>
                    <a:pt x="9" y="25"/>
                    <a:pt x="11" y="25"/>
                  </a:cubicBezTo>
                  <a:cubicBezTo>
                    <a:pt x="12" y="24"/>
                    <a:pt x="13" y="24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2"/>
                    <a:pt x="9" y="19"/>
                    <a:pt x="8" y="1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1"/>
                    <a:pt x="10" y="1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3" y="19"/>
                    <a:pt x="24" y="19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5" y="19"/>
                    <a:pt x="23" y="15"/>
                    <a:pt x="23" y="15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" name="Freeform 49"/>
            <p:cNvSpPr>
              <a:spLocks/>
            </p:cNvSpPr>
            <p:nvPr userDrawn="1"/>
          </p:nvSpPr>
          <p:spPr bwMode="auto">
            <a:xfrm>
              <a:off x="5437" y="4043"/>
              <a:ext cx="68" cy="75"/>
            </a:xfrm>
            <a:custGeom>
              <a:avLst/>
              <a:gdLst>
                <a:gd name="T0" fmla="*/ 15 w 18"/>
                <a:gd name="T1" fmla="*/ 18 h 20"/>
                <a:gd name="T2" fmla="*/ 11 w 18"/>
                <a:gd name="T3" fmla="*/ 20 h 20"/>
                <a:gd name="T4" fmla="*/ 7 w 18"/>
                <a:gd name="T5" fmla="*/ 18 h 20"/>
                <a:gd name="T6" fmla="*/ 8 w 18"/>
                <a:gd name="T7" fmla="*/ 17 h 20"/>
                <a:gd name="T8" fmla="*/ 14 w 18"/>
                <a:gd name="T9" fmla="*/ 17 h 20"/>
                <a:gd name="T10" fmla="*/ 15 w 18"/>
                <a:gd name="T11" fmla="*/ 12 h 20"/>
                <a:gd name="T12" fmla="*/ 11 w 18"/>
                <a:gd name="T13" fmla="*/ 11 h 20"/>
                <a:gd name="T14" fmla="*/ 7 w 18"/>
                <a:gd name="T15" fmla="*/ 11 h 20"/>
                <a:gd name="T16" fmla="*/ 2 w 18"/>
                <a:gd name="T17" fmla="*/ 9 h 20"/>
                <a:gd name="T18" fmla="*/ 3 w 18"/>
                <a:gd name="T19" fmla="*/ 2 h 20"/>
                <a:gd name="T20" fmla="*/ 5 w 18"/>
                <a:gd name="T21" fmla="*/ 0 h 20"/>
                <a:gd name="T22" fmla="*/ 6 w 18"/>
                <a:gd name="T23" fmla="*/ 0 h 20"/>
                <a:gd name="T24" fmla="*/ 9 w 18"/>
                <a:gd name="T25" fmla="*/ 2 h 20"/>
                <a:gd name="T26" fmla="*/ 8 w 18"/>
                <a:gd name="T27" fmla="*/ 3 h 20"/>
                <a:gd name="T28" fmla="*/ 3 w 18"/>
                <a:gd name="T29" fmla="*/ 3 h 20"/>
                <a:gd name="T30" fmla="*/ 3 w 18"/>
                <a:gd name="T31" fmla="*/ 7 h 20"/>
                <a:gd name="T32" fmla="*/ 7 w 18"/>
                <a:gd name="T33" fmla="*/ 9 h 20"/>
                <a:gd name="T34" fmla="*/ 10 w 18"/>
                <a:gd name="T35" fmla="*/ 8 h 20"/>
                <a:gd name="T36" fmla="*/ 16 w 18"/>
                <a:gd name="T37" fmla="*/ 10 h 20"/>
                <a:gd name="T38" fmla="*/ 15 w 18"/>
                <a:gd name="T3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15" y="18"/>
                  </a:moveTo>
                  <a:cubicBezTo>
                    <a:pt x="13" y="20"/>
                    <a:pt x="11" y="20"/>
                    <a:pt x="11" y="20"/>
                  </a:cubicBezTo>
                  <a:cubicBezTo>
                    <a:pt x="10" y="20"/>
                    <a:pt x="8" y="19"/>
                    <a:pt x="7" y="18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8"/>
                    <a:pt x="12" y="20"/>
                    <a:pt x="14" y="17"/>
                  </a:cubicBezTo>
                  <a:cubicBezTo>
                    <a:pt x="16" y="16"/>
                    <a:pt x="16" y="14"/>
                    <a:pt x="15" y="12"/>
                  </a:cubicBezTo>
                  <a:cubicBezTo>
                    <a:pt x="14" y="11"/>
                    <a:pt x="13" y="10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3" y="11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2"/>
                    <a:pt x="5" y="1"/>
                    <a:pt x="3" y="3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4" y="9"/>
                    <a:pt x="6" y="9"/>
                    <a:pt x="7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8"/>
                    <a:pt x="16" y="10"/>
                  </a:cubicBezTo>
                  <a:cubicBezTo>
                    <a:pt x="18" y="13"/>
                    <a:pt x="18" y="16"/>
                    <a:pt x="1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5" name="Freeform 50"/>
            <p:cNvSpPr>
              <a:spLocks/>
            </p:cNvSpPr>
            <p:nvPr userDrawn="1"/>
          </p:nvSpPr>
          <p:spPr bwMode="auto">
            <a:xfrm>
              <a:off x="5486" y="3990"/>
              <a:ext cx="75" cy="64"/>
            </a:xfrm>
            <a:custGeom>
              <a:avLst/>
              <a:gdLst>
                <a:gd name="T0" fmla="*/ 5 w 20"/>
                <a:gd name="T1" fmla="*/ 7 h 17"/>
                <a:gd name="T2" fmla="*/ 1 w 20"/>
                <a:gd name="T3" fmla="*/ 6 h 17"/>
                <a:gd name="T4" fmla="*/ 0 w 20"/>
                <a:gd name="T5" fmla="*/ 6 h 17"/>
                <a:gd name="T6" fmla="*/ 0 w 20"/>
                <a:gd name="T7" fmla="*/ 6 h 17"/>
                <a:gd name="T8" fmla="*/ 2 w 20"/>
                <a:gd name="T9" fmla="*/ 3 h 17"/>
                <a:gd name="T10" fmla="*/ 4 w 20"/>
                <a:gd name="T11" fmla="*/ 0 h 17"/>
                <a:gd name="T12" fmla="*/ 5 w 20"/>
                <a:gd name="T13" fmla="*/ 0 h 17"/>
                <a:gd name="T14" fmla="*/ 4 w 20"/>
                <a:gd name="T15" fmla="*/ 1 h 17"/>
                <a:gd name="T16" fmla="*/ 6 w 20"/>
                <a:gd name="T17" fmla="*/ 5 h 17"/>
                <a:gd name="T18" fmla="*/ 15 w 20"/>
                <a:gd name="T19" fmla="*/ 11 h 17"/>
                <a:gd name="T20" fmla="*/ 19 w 20"/>
                <a:gd name="T21" fmla="*/ 11 h 17"/>
                <a:gd name="T22" fmla="*/ 19 w 20"/>
                <a:gd name="T23" fmla="*/ 11 h 17"/>
                <a:gd name="T24" fmla="*/ 20 w 20"/>
                <a:gd name="T25" fmla="*/ 11 h 17"/>
                <a:gd name="T26" fmla="*/ 18 w 20"/>
                <a:gd name="T27" fmla="*/ 14 h 17"/>
                <a:gd name="T28" fmla="*/ 16 w 20"/>
                <a:gd name="T29" fmla="*/ 17 h 17"/>
                <a:gd name="T30" fmla="*/ 15 w 20"/>
                <a:gd name="T31" fmla="*/ 17 h 17"/>
                <a:gd name="T32" fmla="*/ 15 w 20"/>
                <a:gd name="T33" fmla="*/ 16 h 17"/>
                <a:gd name="T34" fmla="*/ 13 w 20"/>
                <a:gd name="T35" fmla="*/ 13 h 17"/>
                <a:gd name="T36" fmla="*/ 5 w 20"/>
                <a:gd name="T3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7">
                  <a:moveTo>
                    <a:pt x="5" y="7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4" y="3"/>
                    <a:pt x="6" y="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3"/>
                    <a:pt x="18" y="13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8" y="14"/>
                  </a:cubicBezTo>
                  <a:cubicBezTo>
                    <a:pt x="17" y="15"/>
                    <a:pt x="17" y="16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3" y="13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6" name="Freeform 51"/>
            <p:cNvSpPr>
              <a:spLocks/>
            </p:cNvSpPr>
            <p:nvPr userDrawn="1"/>
          </p:nvSpPr>
          <p:spPr bwMode="auto">
            <a:xfrm>
              <a:off x="5520" y="3922"/>
              <a:ext cx="79" cy="61"/>
            </a:xfrm>
            <a:custGeom>
              <a:avLst/>
              <a:gdLst>
                <a:gd name="T0" fmla="*/ 20 w 21"/>
                <a:gd name="T1" fmla="*/ 12 h 16"/>
                <a:gd name="T2" fmla="*/ 17 w 21"/>
                <a:gd name="T3" fmla="*/ 16 h 16"/>
                <a:gd name="T4" fmla="*/ 13 w 21"/>
                <a:gd name="T5" fmla="*/ 15 h 16"/>
                <a:gd name="T6" fmla="*/ 14 w 21"/>
                <a:gd name="T7" fmla="*/ 15 h 16"/>
                <a:gd name="T8" fmla="*/ 19 w 21"/>
                <a:gd name="T9" fmla="*/ 12 h 16"/>
                <a:gd name="T10" fmla="*/ 18 w 21"/>
                <a:gd name="T11" fmla="*/ 7 h 16"/>
                <a:gd name="T12" fmla="*/ 13 w 21"/>
                <a:gd name="T13" fmla="*/ 8 h 16"/>
                <a:gd name="T14" fmla="*/ 10 w 21"/>
                <a:gd name="T15" fmla="*/ 10 h 16"/>
                <a:gd name="T16" fmla="*/ 4 w 21"/>
                <a:gd name="T17" fmla="*/ 11 h 16"/>
                <a:gd name="T18" fmla="*/ 2 w 21"/>
                <a:gd name="T19" fmla="*/ 4 h 16"/>
                <a:gd name="T20" fmla="*/ 3 w 21"/>
                <a:gd name="T21" fmla="*/ 1 h 16"/>
                <a:gd name="T22" fmla="*/ 4 w 21"/>
                <a:gd name="T23" fmla="*/ 0 h 16"/>
                <a:gd name="T24" fmla="*/ 7 w 21"/>
                <a:gd name="T25" fmla="*/ 1 h 16"/>
                <a:gd name="T26" fmla="*/ 7 w 21"/>
                <a:gd name="T27" fmla="*/ 2 h 16"/>
                <a:gd name="T28" fmla="*/ 2 w 21"/>
                <a:gd name="T29" fmla="*/ 4 h 16"/>
                <a:gd name="T30" fmla="*/ 4 w 21"/>
                <a:gd name="T31" fmla="*/ 9 h 16"/>
                <a:gd name="T32" fmla="*/ 8 w 21"/>
                <a:gd name="T33" fmla="*/ 8 h 16"/>
                <a:gd name="T34" fmla="*/ 11 w 21"/>
                <a:gd name="T35" fmla="*/ 6 h 16"/>
                <a:gd name="T36" fmla="*/ 17 w 21"/>
                <a:gd name="T37" fmla="*/ 4 h 16"/>
                <a:gd name="T38" fmla="*/ 20 w 21"/>
                <a:gd name="T3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6">
                  <a:moveTo>
                    <a:pt x="20" y="12"/>
                  </a:moveTo>
                  <a:cubicBezTo>
                    <a:pt x="19" y="15"/>
                    <a:pt x="18" y="16"/>
                    <a:pt x="17" y="16"/>
                  </a:cubicBezTo>
                  <a:cubicBezTo>
                    <a:pt x="17" y="16"/>
                    <a:pt x="15" y="16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5" y="15"/>
                    <a:pt x="18" y="15"/>
                    <a:pt x="19" y="12"/>
                  </a:cubicBezTo>
                  <a:cubicBezTo>
                    <a:pt x="20" y="9"/>
                    <a:pt x="19" y="8"/>
                    <a:pt x="18" y="7"/>
                  </a:cubicBezTo>
                  <a:cubicBezTo>
                    <a:pt x="16" y="6"/>
                    <a:pt x="15" y="6"/>
                    <a:pt x="13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7" y="12"/>
                    <a:pt x="4" y="11"/>
                  </a:cubicBezTo>
                  <a:cubicBezTo>
                    <a:pt x="2" y="10"/>
                    <a:pt x="0" y="7"/>
                    <a:pt x="2" y="4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5" y="2"/>
                    <a:pt x="3" y="2"/>
                    <a:pt x="2" y="4"/>
                  </a:cubicBezTo>
                  <a:cubicBezTo>
                    <a:pt x="1" y="7"/>
                    <a:pt x="3" y="8"/>
                    <a:pt x="4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5" y="3"/>
                    <a:pt x="17" y="4"/>
                  </a:cubicBezTo>
                  <a:cubicBezTo>
                    <a:pt x="20" y="6"/>
                    <a:pt x="21" y="9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7" name="Freeform 52"/>
            <p:cNvSpPr>
              <a:spLocks noEditPoints="1"/>
            </p:cNvSpPr>
            <p:nvPr userDrawn="1"/>
          </p:nvSpPr>
          <p:spPr bwMode="auto">
            <a:xfrm>
              <a:off x="4900" y="3472"/>
              <a:ext cx="748" cy="747"/>
            </a:xfrm>
            <a:custGeom>
              <a:avLst/>
              <a:gdLst>
                <a:gd name="T0" fmla="*/ 99 w 199"/>
                <a:gd name="T1" fmla="*/ 196 h 199"/>
                <a:gd name="T2" fmla="*/ 3 w 199"/>
                <a:gd name="T3" fmla="*/ 99 h 199"/>
                <a:gd name="T4" fmla="*/ 99 w 199"/>
                <a:gd name="T5" fmla="*/ 3 h 199"/>
                <a:gd name="T6" fmla="*/ 196 w 199"/>
                <a:gd name="T7" fmla="*/ 99 h 199"/>
                <a:gd name="T8" fmla="*/ 99 w 199"/>
                <a:gd name="T9" fmla="*/ 196 h 199"/>
                <a:gd name="T10" fmla="*/ 99 w 199"/>
                <a:gd name="T11" fmla="*/ 0 h 199"/>
                <a:gd name="T12" fmla="*/ 0 w 199"/>
                <a:gd name="T13" fmla="*/ 99 h 199"/>
                <a:gd name="T14" fmla="*/ 99 w 199"/>
                <a:gd name="T15" fmla="*/ 199 h 199"/>
                <a:gd name="T16" fmla="*/ 199 w 199"/>
                <a:gd name="T17" fmla="*/ 99 h 199"/>
                <a:gd name="T18" fmla="*/ 99 w 199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99" y="196"/>
                  </a:moveTo>
                  <a:cubicBezTo>
                    <a:pt x="46" y="196"/>
                    <a:pt x="3" y="153"/>
                    <a:pt x="3" y="99"/>
                  </a:cubicBezTo>
                  <a:cubicBezTo>
                    <a:pt x="3" y="46"/>
                    <a:pt x="46" y="3"/>
                    <a:pt x="99" y="3"/>
                  </a:cubicBezTo>
                  <a:cubicBezTo>
                    <a:pt x="153" y="3"/>
                    <a:pt x="196" y="46"/>
                    <a:pt x="196" y="99"/>
                  </a:cubicBezTo>
                  <a:cubicBezTo>
                    <a:pt x="196" y="153"/>
                    <a:pt x="153" y="196"/>
                    <a:pt x="99" y="196"/>
                  </a:cubicBezTo>
                  <a:close/>
                  <a:moveTo>
                    <a:pt x="99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4"/>
                    <a:pt x="45" y="199"/>
                    <a:pt x="99" y="199"/>
                  </a:cubicBezTo>
                  <a:cubicBezTo>
                    <a:pt x="154" y="199"/>
                    <a:pt x="199" y="154"/>
                    <a:pt x="199" y="99"/>
                  </a:cubicBezTo>
                  <a:cubicBezTo>
                    <a:pt x="199" y="45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8" name="Freeform 53"/>
            <p:cNvSpPr>
              <a:spLocks/>
            </p:cNvSpPr>
            <p:nvPr userDrawn="1"/>
          </p:nvSpPr>
          <p:spPr bwMode="auto">
            <a:xfrm>
              <a:off x="5347" y="4016"/>
              <a:ext cx="79" cy="49"/>
            </a:xfrm>
            <a:custGeom>
              <a:avLst/>
              <a:gdLst>
                <a:gd name="T0" fmla="*/ 4 w 21"/>
                <a:gd name="T1" fmla="*/ 3 h 13"/>
                <a:gd name="T2" fmla="*/ 0 w 21"/>
                <a:gd name="T3" fmla="*/ 8 h 13"/>
                <a:gd name="T4" fmla="*/ 13 w 21"/>
                <a:gd name="T5" fmla="*/ 13 h 13"/>
                <a:gd name="T6" fmla="*/ 21 w 21"/>
                <a:gd name="T7" fmla="*/ 7 h 13"/>
                <a:gd name="T8" fmla="*/ 15 w 21"/>
                <a:gd name="T9" fmla="*/ 4 h 13"/>
                <a:gd name="T10" fmla="*/ 4 w 2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4" y="3"/>
                  </a:moveTo>
                  <a:cubicBezTo>
                    <a:pt x="2" y="4"/>
                    <a:pt x="0" y="6"/>
                    <a:pt x="0" y="8"/>
                  </a:cubicBezTo>
                  <a:cubicBezTo>
                    <a:pt x="1" y="10"/>
                    <a:pt x="6" y="12"/>
                    <a:pt x="13" y="13"/>
                  </a:cubicBezTo>
                  <a:cubicBezTo>
                    <a:pt x="16" y="11"/>
                    <a:pt x="19" y="9"/>
                    <a:pt x="21" y="7"/>
                  </a:cubicBezTo>
                  <a:cubicBezTo>
                    <a:pt x="19" y="7"/>
                    <a:pt x="16" y="5"/>
                    <a:pt x="15" y="4"/>
                  </a:cubicBezTo>
                  <a:cubicBezTo>
                    <a:pt x="12" y="2"/>
                    <a:pt x="8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9" name="Freeform 54"/>
            <p:cNvSpPr>
              <a:spLocks/>
            </p:cNvSpPr>
            <p:nvPr userDrawn="1"/>
          </p:nvSpPr>
          <p:spPr bwMode="auto">
            <a:xfrm>
              <a:off x="5099" y="3975"/>
              <a:ext cx="132" cy="79"/>
            </a:xfrm>
            <a:custGeom>
              <a:avLst/>
              <a:gdLst>
                <a:gd name="T0" fmla="*/ 23 w 35"/>
                <a:gd name="T1" fmla="*/ 0 h 21"/>
                <a:gd name="T2" fmla="*/ 16 w 35"/>
                <a:gd name="T3" fmla="*/ 1 h 21"/>
                <a:gd name="T4" fmla="*/ 0 w 35"/>
                <a:gd name="T5" fmla="*/ 14 h 21"/>
                <a:gd name="T6" fmla="*/ 10 w 35"/>
                <a:gd name="T7" fmla="*/ 21 h 21"/>
                <a:gd name="T8" fmla="*/ 26 w 35"/>
                <a:gd name="T9" fmla="*/ 10 h 21"/>
                <a:gd name="T10" fmla="*/ 35 w 35"/>
                <a:gd name="T11" fmla="*/ 13 h 21"/>
                <a:gd name="T12" fmla="*/ 35 w 35"/>
                <a:gd name="T13" fmla="*/ 12 h 21"/>
                <a:gd name="T14" fmla="*/ 23 w 35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0" y="3"/>
                    <a:pt x="0" y="14"/>
                    <a:pt x="0" y="14"/>
                  </a:cubicBezTo>
                  <a:cubicBezTo>
                    <a:pt x="3" y="17"/>
                    <a:pt x="6" y="19"/>
                    <a:pt x="10" y="21"/>
                  </a:cubicBezTo>
                  <a:cubicBezTo>
                    <a:pt x="12" y="18"/>
                    <a:pt x="19" y="10"/>
                    <a:pt x="26" y="10"/>
                  </a:cubicBezTo>
                  <a:cubicBezTo>
                    <a:pt x="30" y="10"/>
                    <a:pt x="32" y="11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0" y="9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0" name="Freeform 55"/>
            <p:cNvSpPr>
              <a:spLocks/>
            </p:cNvSpPr>
            <p:nvPr userDrawn="1"/>
          </p:nvSpPr>
          <p:spPr bwMode="auto">
            <a:xfrm>
              <a:off x="5242" y="4009"/>
              <a:ext cx="147" cy="71"/>
            </a:xfrm>
            <a:custGeom>
              <a:avLst/>
              <a:gdLst>
                <a:gd name="T0" fmla="*/ 7 w 39"/>
                <a:gd name="T1" fmla="*/ 1 h 19"/>
                <a:gd name="T2" fmla="*/ 0 w 39"/>
                <a:gd name="T3" fmla="*/ 6 h 19"/>
                <a:gd name="T4" fmla="*/ 18 w 39"/>
                <a:gd name="T5" fmla="*/ 17 h 19"/>
                <a:gd name="T6" fmla="*/ 32 w 39"/>
                <a:gd name="T7" fmla="*/ 19 h 19"/>
                <a:gd name="T8" fmla="*/ 39 w 39"/>
                <a:gd name="T9" fmla="*/ 16 h 19"/>
                <a:gd name="T10" fmla="*/ 27 w 39"/>
                <a:gd name="T11" fmla="*/ 12 h 19"/>
                <a:gd name="T12" fmla="*/ 7 w 39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7" y="1"/>
                  </a:moveTo>
                  <a:cubicBezTo>
                    <a:pt x="4" y="1"/>
                    <a:pt x="1" y="4"/>
                    <a:pt x="0" y="6"/>
                  </a:cubicBezTo>
                  <a:cubicBezTo>
                    <a:pt x="6" y="10"/>
                    <a:pt x="11" y="15"/>
                    <a:pt x="18" y="17"/>
                  </a:cubicBezTo>
                  <a:cubicBezTo>
                    <a:pt x="24" y="18"/>
                    <a:pt x="26" y="19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35" y="15"/>
                    <a:pt x="31" y="14"/>
                    <a:pt x="27" y="12"/>
                  </a:cubicBezTo>
                  <a:cubicBezTo>
                    <a:pt x="20" y="9"/>
                    <a:pt x="13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1" name="Freeform 56"/>
            <p:cNvSpPr>
              <a:spLocks/>
            </p:cNvSpPr>
            <p:nvPr userDrawn="1"/>
          </p:nvSpPr>
          <p:spPr bwMode="auto">
            <a:xfrm>
              <a:off x="5148" y="4024"/>
              <a:ext cx="196" cy="71"/>
            </a:xfrm>
            <a:custGeom>
              <a:avLst/>
              <a:gdLst>
                <a:gd name="T0" fmla="*/ 14 w 52"/>
                <a:gd name="T1" fmla="*/ 0 h 19"/>
                <a:gd name="T2" fmla="*/ 0 w 52"/>
                <a:gd name="T3" fmla="*/ 10 h 19"/>
                <a:gd name="T4" fmla="*/ 33 w 52"/>
                <a:gd name="T5" fmla="*/ 19 h 19"/>
                <a:gd name="T6" fmla="*/ 52 w 52"/>
                <a:gd name="T7" fmla="*/ 17 h 19"/>
                <a:gd name="T8" fmla="*/ 39 w 52"/>
                <a:gd name="T9" fmla="*/ 14 h 19"/>
                <a:gd name="T10" fmla="*/ 14 w 52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">
                  <a:moveTo>
                    <a:pt x="14" y="0"/>
                  </a:moveTo>
                  <a:cubicBezTo>
                    <a:pt x="6" y="0"/>
                    <a:pt x="3" y="7"/>
                    <a:pt x="0" y="10"/>
                  </a:cubicBezTo>
                  <a:cubicBezTo>
                    <a:pt x="10" y="16"/>
                    <a:pt x="21" y="19"/>
                    <a:pt x="33" y="19"/>
                  </a:cubicBezTo>
                  <a:cubicBezTo>
                    <a:pt x="40" y="19"/>
                    <a:pt x="46" y="18"/>
                    <a:pt x="52" y="17"/>
                  </a:cubicBezTo>
                  <a:cubicBezTo>
                    <a:pt x="48" y="17"/>
                    <a:pt x="43" y="16"/>
                    <a:pt x="39" y="14"/>
                  </a:cubicBezTo>
                  <a:cubicBezTo>
                    <a:pt x="30" y="10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2" name="Freeform 57"/>
            <p:cNvSpPr>
              <a:spLocks/>
            </p:cNvSpPr>
            <p:nvPr userDrawn="1"/>
          </p:nvSpPr>
          <p:spPr bwMode="auto">
            <a:xfrm>
              <a:off x="5332" y="3971"/>
              <a:ext cx="121" cy="68"/>
            </a:xfrm>
            <a:custGeom>
              <a:avLst/>
              <a:gdLst>
                <a:gd name="T0" fmla="*/ 25 w 32"/>
                <a:gd name="T1" fmla="*/ 9 h 18"/>
                <a:gd name="T2" fmla="*/ 13 w 32"/>
                <a:gd name="T3" fmla="*/ 1 h 18"/>
                <a:gd name="T4" fmla="*/ 9 w 32"/>
                <a:gd name="T5" fmla="*/ 6 h 18"/>
                <a:gd name="T6" fmla="*/ 0 w 32"/>
                <a:gd name="T7" fmla="*/ 13 h 18"/>
                <a:gd name="T8" fmla="*/ 2 w 32"/>
                <a:gd name="T9" fmla="*/ 15 h 18"/>
                <a:gd name="T10" fmla="*/ 12 w 32"/>
                <a:gd name="T11" fmla="*/ 10 h 18"/>
                <a:gd name="T12" fmla="*/ 27 w 32"/>
                <a:gd name="T13" fmla="*/ 18 h 18"/>
                <a:gd name="T14" fmla="*/ 32 w 32"/>
                <a:gd name="T15" fmla="*/ 14 h 18"/>
                <a:gd name="T16" fmla="*/ 25 w 32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25" y="9"/>
                  </a:moveTo>
                  <a:cubicBezTo>
                    <a:pt x="19" y="2"/>
                    <a:pt x="15" y="0"/>
                    <a:pt x="13" y="1"/>
                  </a:cubicBezTo>
                  <a:cubicBezTo>
                    <a:pt x="11" y="1"/>
                    <a:pt x="11" y="3"/>
                    <a:pt x="9" y="6"/>
                  </a:cubicBezTo>
                  <a:cubicBezTo>
                    <a:pt x="6" y="9"/>
                    <a:pt x="1" y="12"/>
                    <a:pt x="0" y="13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5" y="13"/>
                    <a:pt x="8" y="10"/>
                    <a:pt x="12" y="10"/>
                  </a:cubicBezTo>
                  <a:cubicBezTo>
                    <a:pt x="18" y="10"/>
                    <a:pt x="19" y="15"/>
                    <a:pt x="27" y="18"/>
                  </a:cubicBezTo>
                  <a:cubicBezTo>
                    <a:pt x="29" y="16"/>
                    <a:pt x="30" y="15"/>
                    <a:pt x="32" y="14"/>
                  </a:cubicBezTo>
                  <a:cubicBezTo>
                    <a:pt x="32" y="14"/>
                    <a:pt x="28" y="13"/>
                    <a:pt x="2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" name="Freeform 58"/>
            <p:cNvSpPr>
              <a:spLocks noEditPoints="1"/>
            </p:cNvSpPr>
            <p:nvPr userDrawn="1"/>
          </p:nvSpPr>
          <p:spPr bwMode="auto">
            <a:xfrm>
              <a:off x="5167" y="3611"/>
              <a:ext cx="218" cy="428"/>
            </a:xfrm>
            <a:custGeom>
              <a:avLst/>
              <a:gdLst>
                <a:gd name="T0" fmla="*/ 53 w 58"/>
                <a:gd name="T1" fmla="*/ 51 h 114"/>
                <a:gd name="T2" fmla="*/ 50 w 58"/>
                <a:gd name="T3" fmla="*/ 62 h 114"/>
                <a:gd name="T4" fmla="*/ 3 w 58"/>
                <a:gd name="T5" fmla="*/ 54 h 114"/>
                <a:gd name="T6" fmla="*/ 2 w 58"/>
                <a:gd name="T7" fmla="*/ 44 h 114"/>
                <a:gd name="T8" fmla="*/ 5 w 58"/>
                <a:gd name="T9" fmla="*/ 39 h 114"/>
                <a:gd name="T10" fmla="*/ 16 w 58"/>
                <a:gd name="T11" fmla="*/ 11 h 114"/>
                <a:gd name="T12" fmla="*/ 6 w 58"/>
                <a:gd name="T13" fmla="*/ 4 h 114"/>
                <a:gd name="T14" fmla="*/ 28 w 58"/>
                <a:gd name="T15" fmla="*/ 5 h 114"/>
                <a:gd name="T16" fmla="*/ 26 w 58"/>
                <a:gd name="T17" fmla="*/ 10 h 114"/>
                <a:gd name="T18" fmla="*/ 31 w 58"/>
                <a:gd name="T19" fmla="*/ 8 h 114"/>
                <a:gd name="T20" fmla="*/ 34 w 58"/>
                <a:gd name="T21" fmla="*/ 4 h 114"/>
                <a:gd name="T22" fmla="*/ 30 w 58"/>
                <a:gd name="T23" fmla="*/ 11 h 114"/>
                <a:gd name="T24" fmla="*/ 41 w 58"/>
                <a:gd name="T25" fmla="*/ 13 h 114"/>
                <a:gd name="T26" fmla="*/ 36 w 58"/>
                <a:gd name="T27" fmla="*/ 14 h 114"/>
                <a:gd name="T28" fmla="*/ 48 w 58"/>
                <a:gd name="T29" fmla="*/ 19 h 114"/>
                <a:gd name="T30" fmla="*/ 43 w 58"/>
                <a:gd name="T31" fmla="*/ 16 h 114"/>
                <a:gd name="T32" fmla="*/ 50 w 58"/>
                <a:gd name="T33" fmla="*/ 26 h 114"/>
                <a:gd name="T34" fmla="*/ 50 w 58"/>
                <a:gd name="T35" fmla="*/ 31 h 114"/>
                <a:gd name="T36" fmla="*/ 41 w 58"/>
                <a:gd name="T37" fmla="*/ 59 h 114"/>
                <a:gd name="T38" fmla="*/ 46 w 58"/>
                <a:gd name="T39" fmla="*/ 98 h 114"/>
                <a:gd name="T40" fmla="*/ 13 w 58"/>
                <a:gd name="T41" fmla="*/ 97 h 114"/>
                <a:gd name="T42" fmla="*/ 14 w 58"/>
                <a:gd name="T43" fmla="*/ 87 h 114"/>
                <a:gd name="T44" fmla="*/ 12 w 58"/>
                <a:gd name="T45" fmla="*/ 53 h 114"/>
                <a:gd name="T46" fmla="*/ 19 w 58"/>
                <a:gd name="T47" fmla="*/ 11 h 114"/>
                <a:gd name="T48" fmla="*/ 24 w 58"/>
                <a:gd name="T49" fmla="*/ 11 h 114"/>
                <a:gd name="T50" fmla="*/ 26 w 58"/>
                <a:gd name="T51" fmla="*/ 19 h 114"/>
                <a:gd name="T52" fmla="*/ 31 w 58"/>
                <a:gd name="T53" fmla="*/ 39 h 114"/>
                <a:gd name="T54" fmla="*/ 41 w 58"/>
                <a:gd name="T55" fmla="*/ 42 h 114"/>
                <a:gd name="T56" fmla="*/ 38 w 58"/>
                <a:gd name="T57" fmla="*/ 70 h 114"/>
                <a:gd name="T58" fmla="*/ 30 w 58"/>
                <a:gd name="T59" fmla="*/ 83 h 114"/>
                <a:gd name="T60" fmla="*/ 29 w 58"/>
                <a:gd name="T61" fmla="*/ 74 h 114"/>
                <a:gd name="T62" fmla="*/ 20 w 58"/>
                <a:gd name="T63" fmla="*/ 92 h 114"/>
                <a:gd name="T64" fmla="*/ 18 w 58"/>
                <a:gd name="T65" fmla="*/ 72 h 114"/>
                <a:gd name="T66" fmla="*/ 13 w 58"/>
                <a:gd name="T67" fmla="*/ 59 h 114"/>
                <a:gd name="T68" fmla="*/ 22 w 58"/>
                <a:gd name="T69" fmla="*/ 51 h 114"/>
                <a:gd name="T70" fmla="*/ 23 w 58"/>
                <a:gd name="T71" fmla="*/ 63 h 114"/>
                <a:gd name="T72" fmla="*/ 36 w 58"/>
                <a:gd name="T73" fmla="*/ 67 h 114"/>
                <a:gd name="T74" fmla="*/ 32 w 58"/>
                <a:gd name="T75" fmla="*/ 53 h 114"/>
                <a:gd name="T76" fmla="*/ 30 w 58"/>
                <a:gd name="T77" fmla="*/ 67 h 114"/>
                <a:gd name="T78" fmla="*/ 21 w 58"/>
                <a:gd name="T79" fmla="*/ 45 h 114"/>
                <a:gd name="T80" fmla="*/ 14 w 58"/>
                <a:gd name="T81" fmla="*/ 38 h 114"/>
                <a:gd name="T82" fmla="*/ 21 w 58"/>
                <a:gd name="T83" fmla="*/ 91 h 114"/>
                <a:gd name="T84" fmla="*/ 38 w 58"/>
                <a:gd name="T85" fmla="*/ 96 h 114"/>
                <a:gd name="T86" fmla="*/ 39 w 58"/>
                <a:gd name="T87" fmla="*/ 95 h 114"/>
                <a:gd name="T88" fmla="*/ 43 w 58"/>
                <a:gd name="T89" fmla="*/ 56 h 114"/>
                <a:gd name="T90" fmla="*/ 51 w 58"/>
                <a:gd name="T91" fmla="*/ 40 h 114"/>
                <a:gd name="T92" fmla="*/ 36 w 58"/>
                <a:gd name="T93" fmla="*/ 28 h 114"/>
                <a:gd name="T94" fmla="*/ 48 w 58"/>
                <a:gd name="T95" fmla="*/ 28 h 114"/>
                <a:gd name="T96" fmla="*/ 33 w 58"/>
                <a:gd name="T97" fmla="*/ 32 h 114"/>
                <a:gd name="T98" fmla="*/ 31 w 58"/>
                <a:gd name="T99" fmla="*/ 24 h 114"/>
                <a:gd name="T100" fmla="*/ 7 w 58"/>
                <a:gd name="T101" fmla="*/ 16 h 114"/>
                <a:gd name="T102" fmla="*/ 13 w 58"/>
                <a:gd name="T103" fmla="*/ 13 h 114"/>
                <a:gd name="T104" fmla="*/ 9 w 58"/>
                <a:gd name="T105" fmla="*/ 23 h 114"/>
                <a:gd name="T106" fmla="*/ 17 w 58"/>
                <a:gd name="T107" fmla="*/ 31 h 114"/>
                <a:gd name="T108" fmla="*/ 24 w 58"/>
                <a:gd name="T109" fmla="*/ 33 h 114"/>
                <a:gd name="T110" fmla="*/ 11 w 58"/>
                <a:gd name="T111" fmla="*/ 32 h 114"/>
                <a:gd name="T112" fmla="*/ 53 w 58"/>
                <a:gd name="T113" fmla="*/ 37 h 114"/>
                <a:gd name="T114" fmla="*/ 38 w 58"/>
                <a:gd name="T115" fmla="*/ 3 h 114"/>
                <a:gd name="T116" fmla="*/ 0 w 58"/>
                <a:gd name="T117" fmla="*/ 52 h 114"/>
                <a:gd name="T118" fmla="*/ 30 w 58"/>
                <a:gd name="T119" fmla="*/ 96 h 114"/>
                <a:gd name="T120" fmla="*/ 56 w 58"/>
                <a:gd name="T121" fmla="*/ 4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114">
                  <a:moveTo>
                    <a:pt x="55" y="51"/>
                  </a:moveTo>
                  <a:cubicBezTo>
                    <a:pt x="54" y="50"/>
                    <a:pt x="53" y="49"/>
                    <a:pt x="52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1" y="46"/>
                    <a:pt x="52" y="45"/>
                    <a:pt x="52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5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lose/>
                  <a:moveTo>
                    <a:pt x="54" y="52"/>
                  </a:moveTo>
                  <a:cubicBezTo>
                    <a:pt x="53" y="54"/>
                    <a:pt x="54" y="55"/>
                    <a:pt x="54" y="57"/>
                  </a:cubicBezTo>
                  <a:cubicBezTo>
                    <a:pt x="54" y="58"/>
                    <a:pt x="53" y="60"/>
                    <a:pt x="53" y="61"/>
                  </a:cubicBezTo>
                  <a:cubicBezTo>
                    <a:pt x="53" y="63"/>
                    <a:pt x="52" y="65"/>
                    <a:pt x="52" y="67"/>
                  </a:cubicBezTo>
                  <a:cubicBezTo>
                    <a:pt x="52" y="70"/>
                    <a:pt x="51" y="72"/>
                    <a:pt x="51" y="74"/>
                  </a:cubicBezTo>
                  <a:cubicBezTo>
                    <a:pt x="50" y="76"/>
                    <a:pt x="50" y="79"/>
                    <a:pt x="4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79"/>
                    <a:pt x="49" y="77"/>
                    <a:pt x="49" y="74"/>
                  </a:cubicBezTo>
                  <a:cubicBezTo>
                    <a:pt x="50" y="71"/>
                    <a:pt x="50" y="68"/>
                    <a:pt x="51" y="65"/>
                  </a:cubicBezTo>
                  <a:cubicBezTo>
                    <a:pt x="51" y="63"/>
                    <a:pt x="51" y="61"/>
                    <a:pt x="52" y="59"/>
                  </a:cubicBezTo>
                  <a:cubicBezTo>
                    <a:pt x="52" y="56"/>
                    <a:pt x="52" y="53"/>
                    <a:pt x="53" y="51"/>
                  </a:cubicBezTo>
                  <a:cubicBezTo>
                    <a:pt x="53" y="50"/>
                    <a:pt x="53" y="51"/>
                    <a:pt x="54" y="51"/>
                  </a:cubicBezTo>
                  <a:cubicBezTo>
                    <a:pt x="54" y="51"/>
                    <a:pt x="54" y="52"/>
                    <a:pt x="54" y="52"/>
                  </a:cubicBezTo>
                  <a:close/>
                  <a:moveTo>
                    <a:pt x="48" y="79"/>
                  </a:moveTo>
                  <a:cubicBezTo>
                    <a:pt x="47" y="81"/>
                    <a:pt x="47" y="84"/>
                    <a:pt x="46" y="86"/>
                  </a:cubicBezTo>
                  <a:cubicBezTo>
                    <a:pt x="46" y="87"/>
                    <a:pt x="46" y="88"/>
                    <a:pt x="46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6"/>
                    <a:pt x="46" y="85"/>
                    <a:pt x="46" y="83"/>
                  </a:cubicBezTo>
                  <a:cubicBezTo>
                    <a:pt x="46" y="82"/>
                    <a:pt x="46" y="80"/>
                    <a:pt x="47" y="79"/>
                  </a:cubicBezTo>
                  <a:cubicBezTo>
                    <a:pt x="47" y="77"/>
                    <a:pt x="47" y="75"/>
                    <a:pt x="47" y="73"/>
                  </a:cubicBezTo>
                  <a:cubicBezTo>
                    <a:pt x="47" y="73"/>
                    <a:pt x="47" y="72"/>
                    <a:pt x="47" y="71"/>
                  </a:cubicBezTo>
                  <a:cubicBezTo>
                    <a:pt x="47" y="70"/>
                    <a:pt x="48" y="68"/>
                    <a:pt x="48" y="67"/>
                  </a:cubicBezTo>
                  <a:cubicBezTo>
                    <a:pt x="48" y="66"/>
                    <a:pt x="48" y="64"/>
                    <a:pt x="48" y="62"/>
                  </a:cubicBezTo>
                  <a:cubicBezTo>
                    <a:pt x="48" y="60"/>
                    <a:pt x="49" y="57"/>
                    <a:pt x="49" y="54"/>
                  </a:cubicBezTo>
                  <a:cubicBezTo>
                    <a:pt x="49" y="54"/>
                    <a:pt x="49" y="53"/>
                    <a:pt x="49" y="52"/>
                  </a:cubicBezTo>
                  <a:cubicBezTo>
                    <a:pt x="49" y="51"/>
                    <a:pt x="49" y="50"/>
                    <a:pt x="49" y="49"/>
                  </a:cubicBezTo>
                  <a:cubicBezTo>
                    <a:pt x="49" y="49"/>
                    <a:pt x="49" y="47"/>
                    <a:pt x="50" y="47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49"/>
                    <a:pt x="51" y="50"/>
                    <a:pt x="51" y="51"/>
                  </a:cubicBezTo>
                  <a:cubicBezTo>
                    <a:pt x="51" y="52"/>
                    <a:pt x="50" y="54"/>
                    <a:pt x="50" y="55"/>
                  </a:cubicBezTo>
                  <a:cubicBezTo>
                    <a:pt x="50" y="57"/>
                    <a:pt x="50" y="59"/>
                    <a:pt x="50" y="62"/>
                  </a:cubicBezTo>
                  <a:cubicBezTo>
                    <a:pt x="50" y="64"/>
                    <a:pt x="50" y="66"/>
                    <a:pt x="49" y="69"/>
                  </a:cubicBezTo>
                  <a:cubicBezTo>
                    <a:pt x="49" y="72"/>
                    <a:pt x="48" y="75"/>
                    <a:pt x="48" y="79"/>
                  </a:cubicBezTo>
                  <a:close/>
                  <a:moveTo>
                    <a:pt x="8" y="78"/>
                  </a:moveTo>
                  <a:cubicBezTo>
                    <a:pt x="8" y="76"/>
                    <a:pt x="8" y="74"/>
                    <a:pt x="8" y="72"/>
                  </a:cubicBezTo>
                  <a:cubicBezTo>
                    <a:pt x="7" y="69"/>
                    <a:pt x="7" y="65"/>
                    <a:pt x="7" y="62"/>
                  </a:cubicBezTo>
                  <a:cubicBezTo>
                    <a:pt x="7" y="61"/>
                    <a:pt x="7" y="60"/>
                    <a:pt x="7" y="59"/>
                  </a:cubicBezTo>
                  <a:cubicBezTo>
                    <a:pt x="6" y="57"/>
                    <a:pt x="6" y="54"/>
                    <a:pt x="6" y="52"/>
                  </a:cubicBezTo>
                  <a:cubicBezTo>
                    <a:pt x="6" y="51"/>
                    <a:pt x="6" y="50"/>
                    <a:pt x="7" y="49"/>
                  </a:cubicBezTo>
                  <a:cubicBezTo>
                    <a:pt x="7" y="49"/>
                    <a:pt x="7" y="48"/>
                    <a:pt x="8" y="48"/>
                  </a:cubicBezTo>
                  <a:cubicBezTo>
                    <a:pt x="8" y="51"/>
                    <a:pt x="8" y="53"/>
                    <a:pt x="8" y="55"/>
                  </a:cubicBezTo>
                  <a:cubicBezTo>
                    <a:pt x="8" y="56"/>
                    <a:pt x="8" y="57"/>
                    <a:pt x="8" y="58"/>
                  </a:cubicBezTo>
                  <a:cubicBezTo>
                    <a:pt x="8" y="62"/>
                    <a:pt x="8" y="65"/>
                    <a:pt x="9" y="68"/>
                  </a:cubicBezTo>
                  <a:cubicBezTo>
                    <a:pt x="9" y="73"/>
                    <a:pt x="10" y="78"/>
                    <a:pt x="10" y="83"/>
                  </a:cubicBezTo>
                  <a:cubicBezTo>
                    <a:pt x="11" y="85"/>
                    <a:pt x="11" y="86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0" y="85"/>
                    <a:pt x="9" y="81"/>
                    <a:pt x="8" y="78"/>
                  </a:cubicBezTo>
                  <a:close/>
                  <a:moveTo>
                    <a:pt x="7" y="80"/>
                  </a:moveTo>
                  <a:cubicBezTo>
                    <a:pt x="6" y="77"/>
                    <a:pt x="5" y="73"/>
                    <a:pt x="5" y="69"/>
                  </a:cubicBezTo>
                  <a:cubicBezTo>
                    <a:pt x="4" y="66"/>
                    <a:pt x="4" y="62"/>
                    <a:pt x="3" y="59"/>
                  </a:cubicBezTo>
                  <a:cubicBezTo>
                    <a:pt x="3" y="57"/>
                    <a:pt x="3" y="56"/>
                    <a:pt x="3" y="54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6"/>
                    <a:pt x="5" y="58"/>
                    <a:pt x="5" y="61"/>
                  </a:cubicBezTo>
                  <a:cubicBezTo>
                    <a:pt x="5" y="63"/>
                    <a:pt x="6" y="65"/>
                    <a:pt x="6" y="67"/>
                  </a:cubicBezTo>
                  <a:cubicBezTo>
                    <a:pt x="6" y="68"/>
                    <a:pt x="6" y="70"/>
                    <a:pt x="6" y="72"/>
                  </a:cubicBezTo>
                  <a:cubicBezTo>
                    <a:pt x="6" y="74"/>
                    <a:pt x="7" y="76"/>
                    <a:pt x="7" y="79"/>
                  </a:cubicBezTo>
                  <a:cubicBezTo>
                    <a:pt x="7" y="79"/>
                    <a:pt x="7" y="80"/>
                    <a:pt x="7" y="80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3"/>
                    <a:pt x="1" y="53"/>
                    <a:pt x="1" y="52"/>
                  </a:cubicBezTo>
                  <a:cubicBezTo>
                    <a:pt x="1" y="52"/>
                    <a:pt x="2" y="52"/>
                    <a:pt x="3" y="51"/>
                  </a:cubicBezTo>
                  <a:cubicBezTo>
                    <a:pt x="4" y="51"/>
                    <a:pt x="4" y="49"/>
                    <a:pt x="5" y="49"/>
                  </a:cubicBezTo>
                  <a:cubicBezTo>
                    <a:pt x="5" y="49"/>
                    <a:pt x="6" y="48"/>
                    <a:pt x="6" y="49"/>
                  </a:cubicBezTo>
                  <a:cubicBezTo>
                    <a:pt x="5" y="51"/>
                    <a:pt x="4" y="52"/>
                    <a:pt x="2" y="54"/>
                  </a:cubicBezTo>
                  <a:close/>
                  <a:moveTo>
                    <a:pt x="2" y="43"/>
                  </a:moveTo>
                  <a:cubicBezTo>
                    <a:pt x="2" y="42"/>
                    <a:pt x="2" y="42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3" y="43"/>
                    <a:pt x="3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lose/>
                  <a:moveTo>
                    <a:pt x="8" y="44"/>
                  </a:moveTo>
                  <a:cubicBezTo>
                    <a:pt x="8" y="43"/>
                    <a:pt x="9" y="42"/>
                    <a:pt x="10" y="41"/>
                  </a:cubicBezTo>
                  <a:cubicBezTo>
                    <a:pt x="10" y="41"/>
                    <a:pt x="10" y="40"/>
                    <a:pt x="10" y="41"/>
                  </a:cubicBezTo>
                  <a:cubicBezTo>
                    <a:pt x="10" y="43"/>
                    <a:pt x="9" y="45"/>
                    <a:pt x="8" y="47"/>
                  </a:cubicBezTo>
                  <a:cubicBezTo>
                    <a:pt x="7" y="48"/>
                    <a:pt x="6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7"/>
                    <a:pt x="4" y="47"/>
                  </a:cubicBezTo>
                  <a:cubicBezTo>
                    <a:pt x="6" y="46"/>
                    <a:pt x="7" y="45"/>
                    <a:pt x="8" y="44"/>
                  </a:cubicBezTo>
                  <a:close/>
                  <a:moveTo>
                    <a:pt x="6" y="45"/>
                  </a:moveTo>
                  <a:cubicBezTo>
                    <a:pt x="6" y="45"/>
                    <a:pt x="6" y="45"/>
                    <a:pt x="5" y="45"/>
                  </a:cubicBezTo>
                  <a:cubicBezTo>
                    <a:pt x="5" y="44"/>
                    <a:pt x="5" y="43"/>
                    <a:pt x="6" y="43"/>
                  </a:cubicBezTo>
                  <a:cubicBezTo>
                    <a:pt x="6" y="43"/>
                    <a:pt x="7" y="42"/>
                    <a:pt x="7" y="43"/>
                  </a:cubicBezTo>
                  <a:cubicBezTo>
                    <a:pt x="7" y="43"/>
                    <a:pt x="7" y="44"/>
                    <a:pt x="6" y="45"/>
                  </a:cubicBezTo>
                  <a:close/>
                  <a:moveTo>
                    <a:pt x="10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5" y="41"/>
                    <a:pt x="5" y="40"/>
                    <a:pt x="5" y="39"/>
                  </a:cubicBezTo>
                  <a:cubicBezTo>
                    <a:pt x="7" y="38"/>
                    <a:pt x="9" y="36"/>
                    <a:pt x="10" y="34"/>
                  </a:cubicBezTo>
                  <a:close/>
                  <a:moveTo>
                    <a:pt x="5" y="36"/>
                  </a:moveTo>
                  <a:cubicBezTo>
                    <a:pt x="5" y="35"/>
                    <a:pt x="5" y="33"/>
                    <a:pt x="6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5"/>
                    <a:pt x="6" y="36"/>
                    <a:pt x="7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lose/>
                  <a:moveTo>
                    <a:pt x="6" y="4"/>
                  </a:moveTo>
                  <a:cubicBezTo>
                    <a:pt x="5" y="4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8" y="4"/>
                    <a:pt x="9" y="5"/>
                  </a:cubicBezTo>
                  <a:cubicBezTo>
                    <a:pt x="10" y="5"/>
                    <a:pt x="12" y="4"/>
                    <a:pt x="14" y="5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7"/>
                    <a:pt x="19" y="7"/>
                    <a:pt x="19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0"/>
                    <a:pt x="22" y="11"/>
                    <a:pt x="20" y="11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9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5" y="7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7" y="8"/>
                    <a:pt x="6" y="6"/>
                    <a:pt x="6" y="4"/>
                  </a:cubicBezTo>
                  <a:close/>
                  <a:moveTo>
                    <a:pt x="20" y="4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20" y="6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5"/>
                    <a:pt x="19" y="5"/>
                    <a:pt x="20" y="4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4" y="9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3" y="8"/>
                    <a:pt x="24" y="8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7" y="4"/>
                    <a:pt x="27" y="4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6"/>
                    <a:pt x="26" y="4"/>
                    <a:pt x="25" y="4"/>
                  </a:cubicBezTo>
                  <a:cubicBezTo>
                    <a:pt x="25" y="5"/>
                    <a:pt x="24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4" y="4"/>
                    <a:pt x="25" y="3"/>
                    <a:pt x="26" y="3"/>
                  </a:cubicBezTo>
                  <a:close/>
                  <a:moveTo>
                    <a:pt x="26" y="8"/>
                  </a:moveTo>
                  <a:cubicBezTo>
                    <a:pt x="26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5" y="8"/>
                    <a:pt x="25" y="7"/>
                  </a:cubicBezTo>
                  <a:cubicBezTo>
                    <a:pt x="25" y="7"/>
                    <a:pt x="25" y="6"/>
                    <a:pt x="26" y="6"/>
                  </a:cubicBezTo>
                  <a:cubicBezTo>
                    <a:pt x="26" y="6"/>
                    <a:pt x="27" y="6"/>
                    <a:pt x="27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7"/>
                    <a:pt x="26" y="8"/>
                  </a:cubicBezTo>
                  <a:close/>
                  <a:moveTo>
                    <a:pt x="28" y="11"/>
                  </a:moveTo>
                  <a:cubicBezTo>
                    <a:pt x="27" y="11"/>
                    <a:pt x="28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7" y="9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lose/>
                  <a:moveTo>
                    <a:pt x="28" y="17"/>
                  </a:moveTo>
                  <a:cubicBezTo>
                    <a:pt x="29" y="16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1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8"/>
                    <a:pt x="29" y="18"/>
                  </a:cubicBezTo>
                  <a:cubicBezTo>
                    <a:pt x="29" y="18"/>
                    <a:pt x="29" y="20"/>
                    <a:pt x="28" y="19"/>
                  </a:cubicBezTo>
                  <a:cubicBezTo>
                    <a:pt x="28" y="18"/>
                    <a:pt x="29" y="18"/>
                    <a:pt x="28" y="18"/>
                  </a:cubicBezTo>
                  <a:cubicBezTo>
                    <a:pt x="28" y="18"/>
                    <a:pt x="28" y="18"/>
                    <a:pt x="27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8" y="18"/>
                    <a:pt x="27" y="17"/>
                    <a:pt x="28" y="17"/>
                  </a:cubicBezTo>
                  <a:cubicBezTo>
                    <a:pt x="28" y="16"/>
                    <a:pt x="28" y="17"/>
                    <a:pt x="28" y="17"/>
                  </a:cubicBezTo>
                  <a:close/>
                  <a:moveTo>
                    <a:pt x="30" y="6"/>
                  </a:moveTo>
                  <a:cubicBezTo>
                    <a:pt x="31" y="5"/>
                    <a:pt x="31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9" y="7"/>
                    <a:pt x="29" y="7"/>
                  </a:cubicBezTo>
                  <a:cubicBezTo>
                    <a:pt x="29" y="6"/>
                    <a:pt x="29" y="6"/>
                    <a:pt x="30" y="6"/>
                  </a:cubicBezTo>
                  <a:close/>
                  <a:moveTo>
                    <a:pt x="29" y="4"/>
                  </a:moveTo>
                  <a:cubicBezTo>
                    <a:pt x="29" y="3"/>
                    <a:pt x="30" y="3"/>
                    <a:pt x="31" y="3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lose/>
                  <a:moveTo>
                    <a:pt x="35" y="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6" y="8"/>
                    <a:pt x="35" y="9"/>
                  </a:cubicBezTo>
                  <a:cubicBezTo>
                    <a:pt x="35" y="9"/>
                    <a:pt x="35" y="8"/>
                    <a:pt x="34" y="8"/>
                  </a:cubicBezTo>
                  <a:cubicBezTo>
                    <a:pt x="34" y="7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4" y="6"/>
                    <a:pt x="35" y="6"/>
                  </a:cubicBezTo>
                  <a:close/>
                  <a:moveTo>
                    <a:pt x="34" y="4"/>
                  </a:moveTo>
                  <a:cubicBezTo>
                    <a:pt x="34" y="4"/>
                    <a:pt x="35" y="4"/>
                    <a:pt x="35" y="4"/>
                  </a:cubicBezTo>
                  <a:cubicBezTo>
                    <a:pt x="36" y="3"/>
                    <a:pt x="37" y="4"/>
                    <a:pt x="37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6" y="7"/>
                    <a:pt x="36" y="6"/>
                    <a:pt x="36" y="5"/>
                  </a:cubicBezTo>
                  <a:cubicBezTo>
                    <a:pt x="35" y="4"/>
                    <a:pt x="34" y="5"/>
                    <a:pt x="33" y="6"/>
                  </a:cubicBezTo>
                  <a:cubicBezTo>
                    <a:pt x="33" y="5"/>
                    <a:pt x="34" y="5"/>
                    <a:pt x="34" y="4"/>
                  </a:cubicBezTo>
                  <a:close/>
                  <a:moveTo>
                    <a:pt x="33" y="11"/>
                  </a:moveTo>
                  <a:cubicBezTo>
                    <a:pt x="33" y="11"/>
                    <a:pt x="32" y="11"/>
                    <a:pt x="32" y="11"/>
                  </a:cubicBezTo>
                  <a:cubicBezTo>
                    <a:pt x="32" y="11"/>
                    <a:pt x="32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0"/>
                    <a:pt x="32" y="10"/>
                  </a:cubicBezTo>
                  <a:cubicBezTo>
                    <a:pt x="32" y="9"/>
                    <a:pt x="33" y="9"/>
                    <a:pt x="33" y="9"/>
                  </a:cubicBezTo>
                  <a:cubicBezTo>
                    <a:pt x="33" y="9"/>
                    <a:pt x="34" y="8"/>
                    <a:pt x="34" y="9"/>
                  </a:cubicBezTo>
                  <a:cubicBezTo>
                    <a:pt x="34" y="10"/>
                    <a:pt x="34" y="10"/>
                    <a:pt x="35" y="11"/>
                  </a:cubicBezTo>
                  <a:cubicBezTo>
                    <a:pt x="34" y="11"/>
                    <a:pt x="34" y="12"/>
                    <a:pt x="34" y="12"/>
                  </a:cubicBezTo>
                  <a:cubicBezTo>
                    <a:pt x="34" y="12"/>
                    <a:pt x="34" y="13"/>
                    <a:pt x="33" y="13"/>
                  </a:cubicBezTo>
                  <a:cubicBezTo>
                    <a:pt x="34" y="12"/>
                    <a:pt x="33" y="11"/>
                    <a:pt x="33" y="11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9" y="10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9"/>
                    <a:pt x="30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lose/>
                  <a:moveTo>
                    <a:pt x="39" y="7"/>
                  </a:moveTo>
                  <a:cubicBezTo>
                    <a:pt x="40" y="6"/>
                    <a:pt x="41" y="6"/>
                    <a:pt x="42" y="6"/>
                  </a:cubicBezTo>
                  <a:cubicBezTo>
                    <a:pt x="44" y="5"/>
                    <a:pt x="46" y="6"/>
                    <a:pt x="47" y="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1" y="3"/>
                    <a:pt x="51" y="4"/>
                    <a:pt x="51" y="5"/>
                  </a:cubicBezTo>
                  <a:cubicBezTo>
                    <a:pt x="51" y="7"/>
                    <a:pt x="49" y="7"/>
                    <a:pt x="48" y="8"/>
                  </a:cubicBezTo>
                  <a:cubicBezTo>
                    <a:pt x="48" y="8"/>
                    <a:pt x="47" y="8"/>
                    <a:pt x="46" y="8"/>
                  </a:cubicBezTo>
                  <a:cubicBezTo>
                    <a:pt x="44" y="8"/>
                    <a:pt x="43" y="9"/>
                    <a:pt x="42" y="11"/>
                  </a:cubicBezTo>
                  <a:cubicBezTo>
                    <a:pt x="42" y="11"/>
                    <a:pt x="42" y="11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1" y="12"/>
                    <a:pt x="41" y="13"/>
                  </a:cubicBezTo>
                  <a:cubicBezTo>
                    <a:pt x="40" y="13"/>
                    <a:pt x="39" y="13"/>
                    <a:pt x="38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5"/>
                    <a:pt x="36" y="15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6"/>
                    <a:pt x="35" y="16"/>
                    <a:pt x="35" y="17"/>
                  </a:cubicBezTo>
                  <a:cubicBezTo>
                    <a:pt x="34" y="17"/>
                    <a:pt x="33" y="17"/>
                    <a:pt x="32" y="18"/>
                  </a:cubicBezTo>
                  <a:cubicBezTo>
                    <a:pt x="32" y="18"/>
                    <a:pt x="33" y="20"/>
                    <a:pt x="31" y="19"/>
                  </a:cubicBezTo>
                  <a:cubicBezTo>
                    <a:pt x="31" y="19"/>
                    <a:pt x="31" y="18"/>
                    <a:pt x="30" y="17"/>
                  </a:cubicBezTo>
                  <a:cubicBezTo>
                    <a:pt x="31" y="17"/>
                    <a:pt x="30" y="16"/>
                    <a:pt x="31" y="16"/>
                  </a:cubicBezTo>
                  <a:cubicBezTo>
                    <a:pt x="31" y="17"/>
                    <a:pt x="31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3" y="16"/>
                    <a:pt x="34" y="15"/>
                  </a:cubicBezTo>
                  <a:cubicBezTo>
                    <a:pt x="33" y="15"/>
                    <a:pt x="34" y="15"/>
                    <a:pt x="35" y="14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7" y="12"/>
                    <a:pt x="38" y="13"/>
                    <a:pt x="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1" y="11"/>
                    <a:pt x="42" y="10"/>
                  </a:cubicBezTo>
                  <a:cubicBezTo>
                    <a:pt x="42" y="10"/>
                    <a:pt x="42" y="10"/>
                    <a:pt x="42" y="9"/>
                  </a:cubicBezTo>
                  <a:cubicBezTo>
                    <a:pt x="41" y="10"/>
                    <a:pt x="41" y="10"/>
                    <a:pt x="40" y="11"/>
                  </a:cubicBezTo>
                  <a:cubicBezTo>
                    <a:pt x="40" y="11"/>
                    <a:pt x="39" y="11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0"/>
                    <a:pt x="41" y="9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8"/>
                    <a:pt x="39" y="9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8" y="8"/>
                    <a:pt x="39" y="7"/>
                    <a:pt x="39" y="7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0" y="17"/>
                    <a:pt x="50" y="18"/>
                    <a:pt x="50" y="18"/>
                  </a:cubicBezTo>
                  <a:cubicBezTo>
                    <a:pt x="49" y="18"/>
                    <a:pt x="48" y="18"/>
                    <a:pt x="47" y="19"/>
                  </a:cubicBezTo>
                  <a:cubicBezTo>
                    <a:pt x="47" y="19"/>
                    <a:pt x="47" y="19"/>
                    <a:pt x="48" y="19"/>
                  </a:cubicBezTo>
                  <a:cubicBezTo>
                    <a:pt x="48" y="19"/>
                    <a:pt x="48" y="18"/>
                    <a:pt x="49" y="18"/>
                  </a:cubicBezTo>
                  <a:cubicBezTo>
                    <a:pt x="49" y="18"/>
                    <a:pt x="50" y="18"/>
                    <a:pt x="50" y="18"/>
                  </a:cubicBezTo>
                  <a:cubicBezTo>
                    <a:pt x="50" y="19"/>
                    <a:pt x="51" y="19"/>
                    <a:pt x="51" y="20"/>
                  </a:cubicBezTo>
                  <a:cubicBezTo>
                    <a:pt x="51" y="20"/>
                    <a:pt x="51" y="22"/>
                    <a:pt x="50" y="22"/>
                  </a:cubicBezTo>
                  <a:cubicBezTo>
                    <a:pt x="49" y="22"/>
                    <a:pt x="48" y="21"/>
                    <a:pt x="47" y="22"/>
                  </a:cubicBezTo>
                  <a:cubicBezTo>
                    <a:pt x="47" y="22"/>
                    <a:pt x="46" y="22"/>
                    <a:pt x="45" y="22"/>
                  </a:cubicBezTo>
                  <a:cubicBezTo>
                    <a:pt x="45" y="21"/>
                    <a:pt x="45" y="21"/>
                    <a:pt x="45" y="20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5" y="17"/>
                    <a:pt x="46" y="17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5"/>
                    <a:pt x="45" y="16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5"/>
                    <a:pt x="45" y="15"/>
                  </a:cubicBezTo>
                  <a:cubicBezTo>
                    <a:pt x="45" y="15"/>
                    <a:pt x="45" y="15"/>
                    <a:pt x="45" y="14"/>
                  </a:cubicBezTo>
                  <a:cubicBezTo>
                    <a:pt x="45" y="14"/>
                    <a:pt x="45" y="15"/>
                    <a:pt x="44" y="15"/>
                  </a:cubicBezTo>
                  <a:cubicBezTo>
                    <a:pt x="44" y="15"/>
                    <a:pt x="43" y="15"/>
                    <a:pt x="43" y="16"/>
                  </a:cubicBezTo>
                  <a:cubicBezTo>
                    <a:pt x="43" y="15"/>
                    <a:pt x="44" y="14"/>
                    <a:pt x="44" y="14"/>
                  </a:cubicBezTo>
                  <a:cubicBezTo>
                    <a:pt x="44" y="14"/>
                    <a:pt x="44" y="14"/>
                    <a:pt x="44" y="13"/>
                  </a:cubicBezTo>
                  <a:cubicBezTo>
                    <a:pt x="43" y="14"/>
                    <a:pt x="42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4"/>
                    <a:pt x="42" y="13"/>
                    <a:pt x="42" y="12"/>
                  </a:cubicBezTo>
                  <a:cubicBezTo>
                    <a:pt x="43" y="11"/>
                    <a:pt x="45" y="11"/>
                    <a:pt x="46" y="10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7" y="10"/>
                    <a:pt x="46" y="10"/>
                  </a:cubicBezTo>
                  <a:cubicBezTo>
                    <a:pt x="46" y="11"/>
                    <a:pt x="45" y="11"/>
                    <a:pt x="44" y="12"/>
                  </a:cubicBezTo>
                  <a:cubicBezTo>
                    <a:pt x="45" y="13"/>
                    <a:pt x="45" y="12"/>
                    <a:pt x="45" y="12"/>
                  </a:cubicBezTo>
                  <a:cubicBezTo>
                    <a:pt x="46" y="12"/>
                    <a:pt x="46" y="11"/>
                    <a:pt x="46" y="11"/>
                  </a:cubicBezTo>
                  <a:cubicBezTo>
                    <a:pt x="47" y="12"/>
                    <a:pt x="47" y="11"/>
                    <a:pt x="48" y="12"/>
                  </a:cubicBezTo>
                  <a:cubicBezTo>
                    <a:pt x="47" y="12"/>
                    <a:pt x="47" y="12"/>
                    <a:pt x="46" y="12"/>
                  </a:cubicBezTo>
                  <a:cubicBezTo>
                    <a:pt x="46" y="13"/>
                    <a:pt x="46" y="13"/>
                    <a:pt x="45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3"/>
                    <a:pt x="47" y="13"/>
                    <a:pt x="48" y="13"/>
                  </a:cubicBezTo>
                  <a:cubicBezTo>
                    <a:pt x="49" y="13"/>
                    <a:pt x="49" y="14"/>
                    <a:pt x="49" y="15"/>
                  </a:cubicBezTo>
                  <a:close/>
                  <a:moveTo>
                    <a:pt x="51" y="25"/>
                  </a:moveTo>
                  <a:cubicBezTo>
                    <a:pt x="50" y="26"/>
                    <a:pt x="50" y="26"/>
                    <a:pt x="50" y="26"/>
                  </a:cubicBezTo>
                  <a:cubicBezTo>
                    <a:pt x="50" y="25"/>
                    <a:pt x="49" y="25"/>
                    <a:pt x="49" y="24"/>
                  </a:cubicBezTo>
                  <a:cubicBezTo>
                    <a:pt x="49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5"/>
                    <a:pt x="49" y="26"/>
                    <a:pt x="50" y="27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5"/>
                    <a:pt x="47" y="25"/>
                    <a:pt x="46" y="24"/>
                  </a:cubicBezTo>
                  <a:cubicBezTo>
                    <a:pt x="46" y="24"/>
                    <a:pt x="45" y="24"/>
                    <a:pt x="45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6" y="22"/>
                    <a:pt x="46" y="22"/>
                    <a:pt x="47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2"/>
                    <a:pt x="50" y="23"/>
                    <a:pt x="50" y="23"/>
                  </a:cubicBezTo>
                  <a:cubicBezTo>
                    <a:pt x="51" y="23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lose/>
                  <a:moveTo>
                    <a:pt x="5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49" y="36"/>
                    <a:pt x="50" y="34"/>
                    <a:pt x="50" y="33"/>
                  </a:cubicBezTo>
                  <a:cubicBezTo>
                    <a:pt x="50" y="33"/>
                    <a:pt x="49" y="32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3"/>
                    <a:pt x="52" y="34"/>
                    <a:pt x="52" y="36"/>
                  </a:cubicBezTo>
                  <a:close/>
                  <a:moveTo>
                    <a:pt x="45" y="39"/>
                  </a:moveTo>
                  <a:cubicBezTo>
                    <a:pt x="45" y="39"/>
                    <a:pt x="46" y="39"/>
                    <a:pt x="46" y="39"/>
                  </a:cubicBezTo>
                  <a:cubicBezTo>
                    <a:pt x="46" y="39"/>
                    <a:pt x="46" y="40"/>
                    <a:pt x="47" y="40"/>
                  </a:cubicBezTo>
                  <a:cubicBezTo>
                    <a:pt x="48" y="41"/>
                    <a:pt x="49" y="42"/>
                    <a:pt x="50" y="43"/>
                  </a:cubicBezTo>
                  <a:cubicBezTo>
                    <a:pt x="51" y="43"/>
                    <a:pt x="51" y="43"/>
                    <a:pt x="52" y="44"/>
                  </a:cubicBezTo>
                  <a:cubicBezTo>
                    <a:pt x="52" y="44"/>
                    <a:pt x="51" y="45"/>
                    <a:pt x="51" y="45"/>
                  </a:cubicBezTo>
                  <a:cubicBezTo>
                    <a:pt x="49" y="45"/>
                    <a:pt x="48" y="44"/>
                    <a:pt x="47" y="43"/>
                  </a:cubicBezTo>
                  <a:cubicBezTo>
                    <a:pt x="46" y="42"/>
                    <a:pt x="46" y="40"/>
                    <a:pt x="45" y="39"/>
                  </a:cubicBezTo>
                  <a:close/>
                  <a:moveTo>
                    <a:pt x="44" y="66"/>
                  </a:moveTo>
                  <a:cubicBezTo>
                    <a:pt x="43" y="67"/>
                    <a:pt x="41" y="66"/>
                    <a:pt x="40" y="65"/>
                  </a:cubicBezTo>
                  <a:cubicBezTo>
                    <a:pt x="39" y="64"/>
                    <a:pt x="39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2"/>
                    <a:pt x="41" y="63"/>
                    <a:pt x="42" y="64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2" y="64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1" y="62"/>
                    <a:pt x="41" y="61"/>
                    <a:pt x="40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2" y="60"/>
                    <a:pt x="44" y="61"/>
                    <a:pt x="45" y="62"/>
                  </a:cubicBezTo>
                  <a:cubicBezTo>
                    <a:pt x="45" y="63"/>
                    <a:pt x="46" y="64"/>
                    <a:pt x="46" y="65"/>
                  </a:cubicBezTo>
                  <a:cubicBezTo>
                    <a:pt x="45" y="65"/>
                    <a:pt x="45" y="66"/>
                    <a:pt x="44" y="66"/>
                  </a:cubicBezTo>
                  <a:close/>
                  <a:moveTo>
                    <a:pt x="47" y="95"/>
                  </a:moveTo>
                  <a:cubicBezTo>
                    <a:pt x="47" y="95"/>
                    <a:pt x="47" y="95"/>
                    <a:pt x="47" y="95"/>
                  </a:cubicBezTo>
                  <a:cubicBezTo>
                    <a:pt x="46" y="94"/>
                    <a:pt x="45" y="95"/>
                    <a:pt x="45" y="95"/>
                  </a:cubicBezTo>
                  <a:cubicBezTo>
                    <a:pt x="44" y="94"/>
                    <a:pt x="44" y="94"/>
                    <a:pt x="44" y="93"/>
                  </a:cubicBezTo>
                  <a:cubicBezTo>
                    <a:pt x="45" y="93"/>
                    <a:pt x="45" y="92"/>
                    <a:pt x="46" y="92"/>
                  </a:cubicBezTo>
                  <a:cubicBezTo>
                    <a:pt x="46" y="92"/>
                    <a:pt x="46" y="91"/>
                    <a:pt x="45" y="91"/>
                  </a:cubicBezTo>
                  <a:cubicBezTo>
                    <a:pt x="45" y="91"/>
                    <a:pt x="44" y="92"/>
                    <a:pt x="44" y="92"/>
                  </a:cubicBezTo>
                  <a:cubicBezTo>
                    <a:pt x="43" y="91"/>
                    <a:pt x="43" y="90"/>
                    <a:pt x="43" y="89"/>
                  </a:cubicBezTo>
                  <a:cubicBezTo>
                    <a:pt x="43" y="89"/>
                    <a:pt x="44" y="89"/>
                    <a:pt x="44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7" y="90"/>
                    <a:pt x="47" y="92"/>
                    <a:pt x="47" y="93"/>
                  </a:cubicBezTo>
                  <a:cubicBezTo>
                    <a:pt x="47" y="93"/>
                    <a:pt x="48" y="94"/>
                    <a:pt x="47" y="95"/>
                  </a:cubicBezTo>
                  <a:close/>
                  <a:moveTo>
                    <a:pt x="45" y="97"/>
                  </a:move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6"/>
                    <a:pt x="47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7" y="97"/>
                    <a:pt x="46" y="97"/>
                    <a:pt x="46" y="98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5" y="99"/>
                    <a:pt x="45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99"/>
                    <a:pt x="45" y="98"/>
                    <a:pt x="45" y="97"/>
                  </a:cubicBezTo>
                  <a:close/>
                  <a:moveTo>
                    <a:pt x="18" y="97"/>
                  </a:moveTo>
                  <a:cubicBezTo>
                    <a:pt x="19" y="97"/>
                    <a:pt x="20" y="97"/>
                    <a:pt x="20" y="98"/>
                  </a:cubicBezTo>
                  <a:cubicBezTo>
                    <a:pt x="20" y="98"/>
                    <a:pt x="20" y="99"/>
                    <a:pt x="20" y="100"/>
                  </a:cubicBezTo>
                  <a:cubicBezTo>
                    <a:pt x="20" y="100"/>
                    <a:pt x="20" y="101"/>
                    <a:pt x="2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2"/>
                    <a:pt x="19" y="102"/>
                    <a:pt x="19" y="101"/>
                  </a:cubicBezTo>
                  <a:cubicBezTo>
                    <a:pt x="18" y="100"/>
                    <a:pt x="17" y="100"/>
                    <a:pt x="17" y="98"/>
                  </a:cubicBezTo>
                  <a:cubicBezTo>
                    <a:pt x="17" y="98"/>
                    <a:pt x="18" y="97"/>
                    <a:pt x="18" y="97"/>
                  </a:cubicBezTo>
                  <a:close/>
                  <a:moveTo>
                    <a:pt x="13" y="97"/>
                  </a:moveTo>
                  <a:cubicBezTo>
                    <a:pt x="13" y="96"/>
                    <a:pt x="14" y="96"/>
                    <a:pt x="15" y="97"/>
                  </a:cubicBezTo>
                  <a:cubicBezTo>
                    <a:pt x="15" y="97"/>
                    <a:pt x="14" y="98"/>
                    <a:pt x="14" y="99"/>
                  </a:cubicBezTo>
                  <a:cubicBezTo>
                    <a:pt x="15" y="99"/>
                    <a:pt x="15" y="100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3" y="100"/>
                    <a:pt x="13" y="99"/>
                    <a:pt x="13" y="98"/>
                  </a:cubicBezTo>
                  <a:cubicBezTo>
                    <a:pt x="13" y="98"/>
                    <a:pt x="12" y="97"/>
                    <a:pt x="13" y="97"/>
                  </a:cubicBezTo>
                  <a:close/>
                  <a:moveTo>
                    <a:pt x="11" y="94"/>
                  </a:moveTo>
                  <a:cubicBezTo>
                    <a:pt x="12" y="93"/>
                    <a:pt x="12" y="92"/>
                    <a:pt x="12" y="91"/>
                  </a:cubicBezTo>
                  <a:cubicBezTo>
                    <a:pt x="12" y="90"/>
                    <a:pt x="13" y="90"/>
                    <a:pt x="13" y="90"/>
                  </a:cubicBezTo>
                  <a:cubicBezTo>
                    <a:pt x="14" y="90"/>
                    <a:pt x="15" y="89"/>
                    <a:pt x="15" y="90"/>
                  </a:cubicBezTo>
                  <a:cubicBezTo>
                    <a:pt x="15" y="90"/>
                    <a:pt x="16" y="90"/>
                    <a:pt x="15" y="91"/>
                  </a:cubicBezTo>
                  <a:cubicBezTo>
                    <a:pt x="15" y="91"/>
                    <a:pt x="15" y="92"/>
                    <a:pt x="14" y="92"/>
                  </a:cubicBezTo>
                  <a:cubicBezTo>
                    <a:pt x="14" y="92"/>
                    <a:pt x="13" y="92"/>
                    <a:pt x="13" y="93"/>
                  </a:cubicBezTo>
                  <a:cubicBezTo>
                    <a:pt x="13" y="93"/>
                    <a:pt x="14" y="93"/>
                    <a:pt x="15" y="93"/>
                  </a:cubicBezTo>
                  <a:cubicBezTo>
                    <a:pt x="15" y="94"/>
                    <a:pt x="15" y="95"/>
                    <a:pt x="15" y="95"/>
                  </a:cubicBezTo>
                  <a:cubicBezTo>
                    <a:pt x="14" y="96"/>
                    <a:pt x="13" y="96"/>
                    <a:pt x="13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1" y="96"/>
                    <a:pt x="11" y="95"/>
                    <a:pt x="11" y="94"/>
                  </a:cubicBezTo>
                  <a:close/>
                  <a:moveTo>
                    <a:pt x="12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2"/>
                    <a:pt x="14" y="75"/>
                    <a:pt x="14" y="77"/>
                  </a:cubicBezTo>
                  <a:cubicBezTo>
                    <a:pt x="14" y="79"/>
                    <a:pt x="14" y="81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cubicBezTo>
                    <a:pt x="16" y="87"/>
                    <a:pt x="15" y="88"/>
                    <a:pt x="15" y="89"/>
                  </a:cubicBezTo>
                  <a:cubicBezTo>
                    <a:pt x="14" y="89"/>
                    <a:pt x="14" y="88"/>
                    <a:pt x="14" y="87"/>
                  </a:cubicBezTo>
                  <a:cubicBezTo>
                    <a:pt x="13" y="84"/>
                    <a:pt x="12" y="81"/>
                    <a:pt x="12" y="77"/>
                  </a:cubicBezTo>
                  <a:cubicBezTo>
                    <a:pt x="12" y="76"/>
                    <a:pt x="12" y="74"/>
                    <a:pt x="12" y="72"/>
                  </a:cubicBezTo>
                  <a:cubicBezTo>
                    <a:pt x="11" y="72"/>
                    <a:pt x="11" y="71"/>
                    <a:pt x="11" y="70"/>
                  </a:cubicBezTo>
                  <a:cubicBezTo>
                    <a:pt x="12" y="69"/>
                    <a:pt x="12" y="70"/>
                    <a:pt x="12" y="70"/>
                  </a:cubicBezTo>
                  <a:close/>
                  <a:moveTo>
                    <a:pt x="13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4" y="62"/>
                    <a:pt x="15" y="62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3"/>
                    <a:pt x="15" y="64"/>
                    <a:pt x="14" y="65"/>
                  </a:cubicBezTo>
                  <a:cubicBezTo>
                    <a:pt x="14" y="65"/>
                    <a:pt x="14" y="66"/>
                    <a:pt x="14" y="66"/>
                  </a:cubicBezTo>
                  <a:cubicBezTo>
                    <a:pt x="15" y="65"/>
                    <a:pt x="16" y="64"/>
                    <a:pt x="16" y="64"/>
                  </a:cubicBezTo>
                  <a:cubicBezTo>
                    <a:pt x="17" y="63"/>
                    <a:pt x="17" y="62"/>
                    <a:pt x="18" y="62"/>
                  </a:cubicBezTo>
                  <a:cubicBezTo>
                    <a:pt x="18" y="62"/>
                    <a:pt x="18" y="63"/>
                    <a:pt x="18" y="63"/>
                  </a:cubicBezTo>
                  <a:cubicBezTo>
                    <a:pt x="18" y="66"/>
                    <a:pt x="16" y="68"/>
                    <a:pt x="14" y="69"/>
                  </a:cubicBezTo>
                  <a:cubicBezTo>
                    <a:pt x="14" y="69"/>
                    <a:pt x="13" y="69"/>
                    <a:pt x="13" y="69"/>
                  </a:cubicBezTo>
                  <a:cubicBezTo>
                    <a:pt x="12" y="69"/>
                    <a:pt x="11" y="68"/>
                    <a:pt x="11" y="68"/>
                  </a:cubicBezTo>
                  <a:cubicBezTo>
                    <a:pt x="11" y="66"/>
                    <a:pt x="12" y="65"/>
                    <a:pt x="13" y="63"/>
                  </a:cubicBezTo>
                  <a:close/>
                  <a:moveTo>
                    <a:pt x="12" y="43"/>
                  </a:moveTo>
                  <a:cubicBezTo>
                    <a:pt x="12" y="43"/>
                    <a:pt x="12" y="44"/>
                    <a:pt x="12" y="44"/>
                  </a:cubicBezTo>
                  <a:cubicBezTo>
                    <a:pt x="12" y="47"/>
                    <a:pt x="12" y="50"/>
                    <a:pt x="12" y="53"/>
                  </a:cubicBezTo>
                  <a:cubicBezTo>
                    <a:pt x="12" y="56"/>
                    <a:pt x="13" y="60"/>
                    <a:pt x="13" y="63"/>
                  </a:cubicBezTo>
                  <a:cubicBezTo>
                    <a:pt x="13" y="63"/>
                    <a:pt x="12" y="63"/>
                    <a:pt x="12" y="64"/>
                  </a:cubicBezTo>
                  <a:cubicBezTo>
                    <a:pt x="12" y="64"/>
                    <a:pt x="11" y="65"/>
                    <a:pt x="11" y="65"/>
                  </a:cubicBezTo>
                  <a:cubicBezTo>
                    <a:pt x="10" y="64"/>
                    <a:pt x="11" y="63"/>
                    <a:pt x="10" y="62"/>
                  </a:cubicBezTo>
                  <a:cubicBezTo>
                    <a:pt x="10" y="57"/>
                    <a:pt x="10" y="52"/>
                    <a:pt x="10" y="47"/>
                  </a:cubicBezTo>
                  <a:cubicBezTo>
                    <a:pt x="10" y="46"/>
                    <a:pt x="10" y="46"/>
                    <a:pt x="11" y="45"/>
                  </a:cubicBezTo>
                  <a:cubicBezTo>
                    <a:pt x="11" y="44"/>
                    <a:pt x="11" y="44"/>
                    <a:pt x="12" y="43"/>
                  </a:cubicBezTo>
                  <a:close/>
                  <a:moveTo>
                    <a:pt x="17" y="16"/>
                  </a:moveTo>
                  <a:cubicBezTo>
                    <a:pt x="19" y="16"/>
                    <a:pt x="20" y="16"/>
                    <a:pt x="22" y="17"/>
                  </a:cubicBezTo>
                  <a:cubicBezTo>
                    <a:pt x="23" y="19"/>
                    <a:pt x="23" y="21"/>
                    <a:pt x="22" y="23"/>
                  </a:cubicBezTo>
                  <a:cubicBezTo>
                    <a:pt x="22" y="24"/>
                    <a:pt x="21" y="25"/>
                    <a:pt x="19" y="25"/>
                  </a:cubicBezTo>
                  <a:cubicBezTo>
                    <a:pt x="18" y="26"/>
                    <a:pt x="16" y="25"/>
                    <a:pt x="15" y="24"/>
                  </a:cubicBezTo>
                  <a:cubicBezTo>
                    <a:pt x="14" y="23"/>
                    <a:pt x="13" y="22"/>
                    <a:pt x="14" y="20"/>
                  </a:cubicBezTo>
                  <a:cubicBezTo>
                    <a:pt x="14" y="18"/>
                    <a:pt x="15" y="17"/>
                    <a:pt x="17" y="16"/>
                  </a:cubicBezTo>
                  <a:close/>
                  <a:moveTo>
                    <a:pt x="21" y="12"/>
                  </a:moveTo>
                  <a:cubicBezTo>
                    <a:pt x="19" y="12"/>
                    <a:pt x="18" y="13"/>
                    <a:pt x="17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0" y="11"/>
                    <a:pt x="21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2"/>
                    <a:pt x="21" y="12"/>
                  </a:cubicBezTo>
                  <a:close/>
                  <a:moveTo>
                    <a:pt x="23" y="14"/>
                  </a:move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20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3" y="13"/>
                    <a:pt x="23" y="14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4" y="11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1"/>
                    <a:pt x="26" y="11"/>
                    <a:pt x="25" y="12"/>
                  </a:cubicBezTo>
                  <a:close/>
                  <a:moveTo>
                    <a:pt x="24" y="16"/>
                  </a:move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4" y="15"/>
                    <a:pt x="24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4" y="16"/>
                    <a:pt x="24" y="16"/>
                  </a:cubicBezTo>
                  <a:close/>
                  <a:moveTo>
                    <a:pt x="26" y="19"/>
                  </a:moveTo>
                  <a:cubicBezTo>
                    <a:pt x="25" y="18"/>
                    <a:pt x="26" y="18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7"/>
                    <a:pt x="25" y="17"/>
                    <a:pt x="26" y="16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27" y="17"/>
                    <a:pt x="26" y="18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32" y="51"/>
                  </a:moveTo>
                  <a:cubicBezTo>
                    <a:pt x="31" y="52"/>
                    <a:pt x="30" y="53"/>
                    <a:pt x="28" y="53"/>
                  </a:cubicBezTo>
                  <a:cubicBezTo>
                    <a:pt x="27" y="53"/>
                    <a:pt x="26" y="52"/>
                    <a:pt x="26" y="52"/>
                  </a:cubicBezTo>
                  <a:cubicBezTo>
                    <a:pt x="26" y="51"/>
                    <a:pt x="25" y="51"/>
                    <a:pt x="25" y="50"/>
                  </a:cubicBezTo>
                  <a:cubicBezTo>
                    <a:pt x="25" y="49"/>
                    <a:pt x="24" y="47"/>
                    <a:pt x="24" y="46"/>
                  </a:cubicBezTo>
                  <a:cubicBezTo>
                    <a:pt x="24" y="44"/>
                    <a:pt x="25" y="42"/>
                    <a:pt x="25" y="40"/>
                  </a:cubicBezTo>
                  <a:cubicBezTo>
                    <a:pt x="25" y="40"/>
                    <a:pt x="25" y="39"/>
                    <a:pt x="26" y="40"/>
                  </a:cubicBezTo>
                  <a:cubicBezTo>
                    <a:pt x="26" y="41"/>
                    <a:pt x="25" y="43"/>
                    <a:pt x="26" y="44"/>
                  </a:cubicBezTo>
                  <a:cubicBezTo>
                    <a:pt x="26" y="44"/>
                    <a:pt x="26" y="45"/>
                    <a:pt x="27" y="45"/>
                  </a:cubicBezTo>
                  <a:cubicBezTo>
                    <a:pt x="27" y="44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5"/>
                    <a:pt x="27" y="47"/>
                    <a:pt x="28" y="48"/>
                  </a:cubicBezTo>
                  <a:cubicBezTo>
                    <a:pt x="28" y="49"/>
                    <a:pt x="29" y="49"/>
                    <a:pt x="29" y="49"/>
                  </a:cubicBezTo>
                  <a:cubicBezTo>
                    <a:pt x="29" y="49"/>
                    <a:pt x="29" y="48"/>
                    <a:pt x="29" y="48"/>
                  </a:cubicBezTo>
                  <a:cubicBezTo>
                    <a:pt x="28" y="46"/>
                    <a:pt x="28" y="43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2"/>
                    <a:pt x="29" y="44"/>
                    <a:pt x="30" y="45"/>
                  </a:cubicBezTo>
                  <a:cubicBezTo>
                    <a:pt x="30" y="45"/>
                    <a:pt x="30" y="44"/>
                    <a:pt x="31" y="44"/>
                  </a:cubicBezTo>
                  <a:cubicBezTo>
                    <a:pt x="31" y="42"/>
                    <a:pt x="30" y="41"/>
                    <a:pt x="31" y="39"/>
                  </a:cubicBezTo>
                  <a:cubicBezTo>
                    <a:pt x="31" y="39"/>
                    <a:pt x="31" y="40"/>
                    <a:pt x="31" y="40"/>
                  </a:cubicBezTo>
                  <a:cubicBezTo>
                    <a:pt x="32" y="43"/>
                    <a:pt x="35" y="47"/>
                    <a:pt x="32" y="51"/>
                  </a:cubicBezTo>
                  <a:close/>
                  <a:moveTo>
                    <a:pt x="41" y="40"/>
                  </a:moveTo>
                  <a:cubicBezTo>
                    <a:pt x="40" y="39"/>
                    <a:pt x="40" y="37"/>
                    <a:pt x="39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7"/>
                    <a:pt x="41" y="38"/>
                    <a:pt x="42" y="38"/>
                  </a:cubicBezTo>
                  <a:cubicBezTo>
                    <a:pt x="43" y="38"/>
                    <a:pt x="42" y="37"/>
                    <a:pt x="42" y="37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35"/>
                    <a:pt x="42" y="36"/>
                    <a:pt x="43" y="36"/>
                  </a:cubicBezTo>
                  <a:cubicBezTo>
                    <a:pt x="43" y="36"/>
                    <a:pt x="44" y="37"/>
                    <a:pt x="44" y="38"/>
                  </a:cubicBezTo>
                  <a:cubicBezTo>
                    <a:pt x="44" y="39"/>
                    <a:pt x="44" y="40"/>
                    <a:pt x="44" y="41"/>
                  </a:cubicBezTo>
                  <a:cubicBezTo>
                    <a:pt x="43" y="41"/>
                    <a:pt x="42" y="41"/>
                    <a:pt x="41" y="40"/>
                  </a:cubicBezTo>
                  <a:close/>
                  <a:moveTo>
                    <a:pt x="40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4"/>
                    <a:pt x="42" y="44"/>
                    <a:pt x="41" y="44"/>
                  </a:cubicBezTo>
                  <a:cubicBezTo>
                    <a:pt x="41" y="44"/>
                    <a:pt x="40" y="44"/>
                    <a:pt x="39" y="43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2"/>
                    <a:pt x="41" y="42"/>
                  </a:cubicBezTo>
                  <a:cubicBezTo>
                    <a:pt x="41" y="41"/>
                    <a:pt x="40" y="41"/>
                    <a:pt x="40" y="41"/>
                  </a:cubicBezTo>
                  <a:close/>
                  <a:moveTo>
                    <a:pt x="37" y="49"/>
                  </a:moveTo>
                  <a:cubicBezTo>
                    <a:pt x="36" y="48"/>
                    <a:pt x="36" y="47"/>
                    <a:pt x="35" y="46"/>
                  </a:cubicBezTo>
                  <a:cubicBezTo>
                    <a:pt x="35" y="45"/>
                    <a:pt x="35" y="45"/>
                    <a:pt x="35" y="44"/>
                  </a:cubicBezTo>
                  <a:cubicBezTo>
                    <a:pt x="36" y="44"/>
                    <a:pt x="36" y="45"/>
                    <a:pt x="36" y="45"/>
                  </a:cubicBezTo>
                  <a:cubicBezTo>
                    <a:pt x="36" y="45"/>
                    <a:pt x="37" y="46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38" y="45"/>
                    <a:pt x="37" y="44"/>
                    <a:pt x="37" y="43"/>
                  </a:cubicBezTo>
                  <a:cubicBezTo>
                    <a:pt x="37" y="43"/>
                    <a:pt x="38" y="44"/>
                    <a:pt x="38" y="44"/>
                  </a:cubicBezTo>
                  <a:cubicBezTo>
                    <a:pt x="39" y="44"/>
                    <a:pt x="41" y="45"/>
                    <a:pt x="41" y="46"/>
                  </a:cubicBezTo>
                  <a:cubicBezTo>
                    <a:pt x="41" y="47"/>
                    <a:pt x="41" y="48"/>
                    <a:pt x="40" y="49"/>
                  </a:cubicBezTo>
                  <a:cubicBezTo>
                    <a:pt x="39" y="49"/>
                    <a:pt x="38" y="49"/>
                    <a:pt x="37" y="49"/>
                  </a:cubicBezTo>
                  <a:close/>
                  <a:moveTo>
                    <a:pt x="40" y="73"/>
                  </a:moveTo>
                  <a:cubicBezTo>
                    <a:pt x="40" y="74"/>
                    <a:pt x="40" y="74"/>
                    <a:pt x="39" y="74"/>
                  </a:cubicBezTo>
                  <a:cubicBezTo>
                    <a:pt x="38" y="73"/>
                    <a:pt x="37" y="71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1"/>
                    <a:pt x="38" y="72"/>
                    <a:pt x="39" y="71"/>
                  </a:cubicBezTo>
                  <a:cubicBezTo>
                    <a:pt x="39" y="71"/>
                    <a:pt x="38" y="70"/>
                    <a:pt x="38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9" y="70"/>
                    <a:pt x="40" y="71"/>
                    <a:pt x="41" y="71"/>
                  </a:cubicBezTo>
                  <a:cubicBezTo>
                    <a:pt x="41" y="72"/>
                    <a:pt x="41" y="73"/>
                    <a:pt x="40" y="73"/>
                  </a:cubicBezTo>
                  <a:close/>
                  <a:moveTo>
                    <a:pt x="38" y="83"/>
                  </a:moveTo>
                  <a:cubicBezTo>
                    <a:pt x="38" y="81"/>
                    <a:pt x="38" y="80"/>
                    <a:pt x="38" y="78"/>
                  </a:cubicBezTo>
                  <a:cubicBezTo>
                    <a:pt x="38" y="78"/>
                    <a:pt x="39" y="78"/>
                    <a:pt x="39" y="78"/>
                  </a:cubicBezTo>
                  <a:cubicBezTo>
                    <a:pt x="39" y="80"/>
                    <a:pt x="39" y="81"/>
                    <a:pt x="39" y="83"/>
                  </a:cubicBezTo>
                  <a:cubicBezTo>
                    <a:pt x="39" y="84"/>
                    <a:pt x="39" y="85"/>
                    <a:pt x="39" y="86"/>
                  </a:cubicBezTo>
                  <a:cubicBezTo>
                    <a:pt x="38" y="86"/>
                    <a:pt x="38" y="86"/>
                    <a:pt x="38" y="85"/>
                  </a:cubicBezTo>
                  <a:cubicBezTo>
                    <a:pt x="37" y="85"/>
                    <a:pt x="38" y="84"/>
                    <a:pt x="38" y="83"/>
                  </a:cubicBezTo>
                  <a:close/>
                  <a:moveTo>
                    <a:pt x="31" y="89"/>
                  </a:moveTo>
                  <a:cubicBezTo>
                    <a:pt x="31" y="87"/>
                    <a:pt x="32" y="86"/>
                    <a:pt x="33" y="85"/>
                  </a:cubicBezTo>
                  <a:cubicBezTo>
                    <a:pt x="34" y="84"/>
                    <a:pt x="35" y="82"/>
                    <a:pt x="35" y="8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6" y="81"/>
                    <a:pt x="36" y="82"/>
                    <a:pt x="36" y="83"/>
                  </a:cubicBezTo>
                  <a:cubicBezTo>
                    <a:pt x="36" y="86"/>
                    <a:pt x="33" y="87"/>
                    <a:pt x="32" y="90"/>
                  </a:cubicBezTo>
                  <a:cubicBezTo>
                    <a:pt x="32" y="90"/>
                    <a:pt x="32" y="91"/>
                    <a:pt x="32" y="91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0" y="83"/>
                  </a:moveTo>
                  <a:cubicBezTo>
                    <a:pt x="30" y="83"/>
                    <a:pt x="31" y="82"/>
                    <a:pt x="31" y="82"/>
                  </a:cubicBezTo>
                  <a:cubicBezTo>
                    <a:pt x="32" y="81"/>
                    <a:pt x="32" y="79"/>
                    <a:pt x="33" y="78"/>
                  </a:cubicBezTo>
                  <a:cubicBezTo>
                    <a:pt x="33" y="78"/>
                    <a:pt x="33" y="77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8"/>
                    <a:pt x="34" y="80"/>
                    <a:pt x="34" y="81"/>
                  </a:cubicBezTo>
                  <a:cubicBezTo>
                    <a:pt x="33" y="83"/>
                    <a:pt x="32" y="84"/>
                    <a:pt x="31" y="86"/>
                  </a:cubicBezTo>
                  <a:cubicBezTo>
                    <a:pt x="31" y="86"/>
                    <a:pt x="31" y="87"/>
                    <a:pt x="30" y="87"/>
                  </a:cubicBezTo>
                  <a:cubicBezTo>
                    <a:pt x="30" y="86"/>
                    <a:pt x="30" y="84"/>
                    <a:pt x="30" y="83"/>
                  </a:cubicBezTo>
                  <a:close/>
                  <a:moveTo>
                    <a:pt x="27" y="80"/>
                  </a:moveTo>
                  <a:cubicBezTo>
                    <a:pt x="26" y="79"/>
                    <a:pt x="25" y="78"/>
                    <a:pt x="26" y="76"/>
                  </a:cubicBezTo>
                  <a:cubicBezTo>
                    <a:pt x="26" y="75"/>
                    <a:pt x="26" y="74"/>
                    <a:pt x="27" y="73"/>
                  </a:cubicBezTo>
                  <a:cubicBezTo>
                    <a:pt x="28" y="73"/>
                    <a:pt x="27" y="73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4"/>
                    <a:pt x="28" y="76"/>
                    <a:pt x="27" y="77"/>
                  </a:cubicBezTo>
                  <a:cubicBezTo>
                    <a:pt x="27" y="77"/>
                    <a:pt x="27" y="77"/>
                    <a:pt x="28" y="77"/>
                  </a:cubicBezTo>
                  <a:cubicBezTo>
                    <a:pt x="29" y="78"/>
                    <a:pt x="28" y="76"/>
                    <a:pt x="29" y="76"/>
                  </a:cubicBezTo>
                  <a:cubicBezTo>
                    <a:pt x="29" y="77"/>
                    <a:pt x="29" y="78"/>
                    <a:pt x="28" y="78"/>
                  </a:cubicBezTo>
                  <a:cubicBezTo>
                    <a:pt x="28" y="78"/>
                    <a:pt x="28" y="78"/>
                    <a:pt x="29" y="79"/>
                  </a:cubicBezTo>
                  <a:cubicBezTo>
                    <a:pt x="29" y="79"/>
                    <a:pt x="29" y="78"/>
                    <a:pt x="30" y="77"/>
                  </a:cubicBezTo>
                  <a:cubicBezTo>
                    <a:pt x="30" y="76"/>
                    <a:pt x="30" y="75"/>
                    <a:pt x="29" y="74"/>
                  </a:cubicBezTo>
                  <a:cubicBezTo>
                    <a:pt x="29" y="73"/>
                    <a:pt x="29" y="73"/>
                    <a:pt x="29" y="72"/>
                  </a:cubicBezTo>
                  <a:cubicBezTo>
                    <a:pt x="30" y="73"/>
                    <a:pt x="30" y="73"/>
                    <a:pt x="31" y="74"/>
                  </a:cubicBezTo>
                  <a:cubicBezTo>
                    <a:pt x="31" y="75"/>
                    <a:pt x="31" y="76"/>
                    <a:pt x="31" y="78"/>
                  </a:cubicBezTo>
                  <a:cubicBezTo>
                    <a:pt x="31" y="79"/>
                    <a:pt x="30" y="79"/>
                    <a:pt x="29" y="80"/>
                  </a:cubicBezTo>
                  <a:cubicBezTo>
                    <a:pt x="29" y="80"/>
                    <a:pt x="28" y="81"/>
                    <a:pt x="27" y="80"/>
                  </a:cubicBezTo>
                  <a:close/>
                  <a:moveTo>
                    <a:pt x="23" y="83"/>
                  </a:moveTo>
                  <a:cubicBezTo>
                    <a:pt x="23" y="82"/>
                    <a:pt x="22" y="81"/>
                    <a:pt x="22" y="80"/>
                  </a:cubicBezTo>
                  <a:cubicBezTo>
                    <a:pt x="22" y="79"/>
                    <a:pt x="22" y="78"/>
                    <a:pt x="22" y="77"/>
                  </a:cubicBezTo>
                  <a:cubicBezTo>
                    <a:pt x="22" y="77"/>
                    <a:pt x="22" y="77"/>
                    <a:pt x="22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9"/>
                    <a:pt x="24" y="80"/>
                    <a:pt x="25" y="82"/>
                  </a:cubicBezTo>
                  <a:cubicBezTo>
                    <a:pt x="26" y="83"/>
                    <a:pt x="28" y="83"/>
                    <a:pt x="27" y="85"/>
                  </a:cubicBezTo>
                  <a:cubicBezTo>
                    <a:pt x="27" y="85"/>
                    <a:pt x="28" y="86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5"/>
                    <a:pt x="25" y="84"/>
                    <a:pt x="23" y="83"/>
                  </a:cubicBezTo>
                  <a:close/>
                  <a:moveTo>
                    <a:pt x="16" y="90"/>
                  </a:moveTo>
                  <a:cubicBezTo>
                    <a:pt x="16" y="90"/>
                    <a:pt x="17" y="89"/>
                    <a:pt x="17" y="89"/>
                  </a:cubicBezTo>
                  <a:cubicBezTo>
                    <a:pt x="18" y="88"/>
                    <a:pt x="19" y="88"/>
                    <a:pt x="19" y="88"/>
                  </a:cubicBezTo>
                  <a:cubicBezTo>
                    <a:pt x="19" y="88"/>
                    <a:pt x="21" y="88"/>
                    <a:pt x="20" y="88"/>
                  </a:cubicBezTo>
                  <a:cubicBezTo>
                    <a:pt x="20" y="90"/>
                    <a:pt x="19" y="91"/>
                    <a:pt x="20" y="92"/>
                  </a:cubicBezTo>
                  <a:cubicBezTo>
                    <a:pt x="19" y="93"/>
                    <a:pt x="18" y="92"/>
                    <a:pt x="18" y="93"/>
                  </a:cubicBezTo>
                  <a:cubicBezTo>
                    <a:pt x="19" y="94"/>
                    <a:pt x="20" y="93"/>
                    <a:pt x="20" y="94"/>
                  </a:cubicBezTo>
                  <a:cubicBezTo>
                    <a:pt x="20" y="95"/>
                    <a:pt x="20" y="96"/>
                    <a:pt x="21" y="97"/>
                  </a:cubicBezTo>
                  <a:cubicBezTo>
                    <a:pt x="21" y="97"/>
                    <a:pt x="20" y="97"/>
                    <a:pt x="20" y="97"/>
                  </a:cubicBezTo>
                  <a:cubicBezTo>
                    <a:pt x="20" y="96"/>
                    <a:pt x="19" y="96"/>
                    <a:pt x="18" y="97"/>
                  </a:cubicBezTo>
                  <a:cubicBezTo>
                    <a:pt x="17" y="97"/>
                    <a:pt x="17" y="97"/>
                    <a:pt x="16" y="98"/>
                  </a:cubicBezTo>
                  <a:cubicBezTo>
                    <a:pt x="16" y="98"/>
                    <a:pt x="16" y="98"/>
                    <a:pt x="16" y="97"/>
                  </a:cubicBezTo>
                  <a:cubicBezTo>
                    <a:pt x="15" y="95"/>
                    <a:pt x="16" y="93"/>
                    <a:pt x="16" y="90"/>
                  </a:cubicBezTo>
                  <a:close/>
                  <a:moveTo>
                    <a:pt x="18" y="82"/>
                  </a:moveTo>
                  <a:cubicBezTo>
                    <a:pt x="18" y="83"/>
                    <a:pt x="19" y="84"/>
                    <a:pt x="18" y="85"/>
                  </a:cubicBezTo>
                  <a:cubicBezTo>
                    <a:pt x="18" y="86"/>
                    <a:pt x="17" y="86"/>
                    <a:pt x="17" y="86"/>
                  </a:cubicBezTo>
                  <a:cubicBezTo>
                    <a:pt x="17" y="86"/>
                    <a:pt x="17" y="85"/>
                    <a:pt x="17" y="85"/>
                  </a:cubicBezTo>
                  <a:cubicBezTo>
                    <a:pt x="17" y="83"/>
                    <a:pt x="16" y="82"/>
                    <a:pt x="17" y="81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7" y="79"/>
                    <a:pt x="17" y="78"/>
                    <a:pt x="18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lose/>
                  <a:moveTo>
                    <a:pt x="18" y="71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2"/>
                    <a:pt x="18" y="72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8" y="74"/>
                    <a:pt x="18" y="74"/>
                    <a:pt x="19" y="74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3"/>
                    <a:pt x="20" y="73"/>
                  </a:cubicBezTo>
                  <a:cubicBezTo>
                    <a:pt x="20" y="74"/>
                    <a:pt x="19" y="75"/>
                    <a:pt x="18" y="76"/>
                  </a:cubicBezTo>
                  <a:cubicBezTo>
                    <a:pt x="17" y="76"/>
                    <a:pt x="17" y="76"/>
                    <a:pt x="16" y="75"/>
                  </a:cubicBezTo>
                  <a:cubicBezTo>
                    <a:pt x="16" y="74"/>
                    <a:pt x="16" y="73"/>
                    <a:pt x="17" y="73"/>
                  </a:cubicBezTo>
                  <a:cubicBezTo>
                    <a:pt x="17" y="72"/>
                    <a:pt x="18" y="71"/>
                    <a:pt x="18" y="71"/>
                  </a:cubicBezTo>
                  <a:close/>
                  <a:moveTo>
                    <a:pt x="14" y="54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6" y="53"/>
                    <a:pt x="16" y="53"/>
                  </a:cubicBezTo>
                  <a:cubicBezTo>
                    <a:pt x="16" y="54"/>
                    <a:pt x="15" y="55"/>
                    <a:pt x="15" y="56"/>
                  </a:cubicBezTo>
                  <a:cubicBezTo>
                    <a:pt x="15" y="56"/>
                    <a:pt x="15" y="56"/>
                    <a:pt x="15" y="57"/>
                  </a:cubicBezTo>
                  <a:cubicBezTo>
                    <a:pt x="15" y="57"/>
                    <a:pt x="16" y="56"/>
                    <a:pt x="16" y="56"/>
                  </a:cubicBezTo>
                  <a:cubicBezTo>
                    <a:pt x="17" y="55"/>
                    <a:pt x="17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7" y="56"/>
                    <a:pt x="17" y="57"/>
                  </a:cubicBezTo>
                  <a:cubicBezTo>
                    <a:pt x="16" y="58"/>
                    <a:pt x="15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7"/>
                    <a:pt x="13" y="56"/>
                    <a:pt x="14" y="54"/>
                  </a:cubicBezTo>
                  <a:close/>
                  <a:moveTo>
                    <a:pt x="17" y="44"/>
                  </a:moveTo>
                  <a:cubicBezTo>
                    <a:pt x="16" y="45"/>
                    <a:pt x="15" y="45"/>
                    <a:pt x="15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3"/>
                    <a:pt x="15" y="42"/>
                    <a:pt x="15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6" y="43"/>
                    <a:pt x="16" y="42"/>
                    <a:pt x="16" y="42"/>
                  </a:cubicBezTo>
                  <a:cubicBezTo>
                    <a:pt x="17" y="41"/>
                    <a:pt x="17" y="40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41"/>
                    <a:pt x="18" y="42"/>
                    <a:pt x="17" y="44"/>
                  </a:cubicBezTo>
                  <a:close/>
                  <a:moveTo>
                    <a:pt x="25" y="53"/>
                  </a:moveTo>
                  <a:cubicBezTo>
                    <a:pt x="25" y="53"/>
                    <a:pt x="25" y="54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6"/>
                    <a:pt x="24" y="56"/>
                  </a:cubicBezTo>
                  <a:cubicBezTo>
                    <a:pt x="24" y="58"/>
                    <a:pt x="23" y="59"/>
                    <a:pt x="21" y="59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20" y="54"/>
                    <a:pt x="21" y="53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3"/>
                    <a:pt x="22" y="54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6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4"/>
                    <a:pt x="25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2"/>
                    <a:pt x="25" y="52"/>
                    <a:pt x="25" y="53"/>
                  </a:cubicBezTo>
                  <a:close/>
                  <a:moveTo>
                    <a:pt x="23" y="69"/>
                  </a:moveTo>
                  <a:cubicBezTo>
                    <a:pt x="23" y="68"/>
                    <a:pt x="24" y="68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9"/>
                    <a:pt x="24" y="70"/>
                    <a:pt x="24" y="71"/>
                  </a:cubicBezTo>
                  <a:cubicBezTo>
                    <a:pt x="24" y="71"/>
                    <a:pt x="24" y="70"/>
                    <a:pt x="25" y="71"/>
                  </a:cubicBezTo>
                  <a:cubicBezTo>
                    <a:pt x="26" y="70"/>
                    <a:pt x="26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70"/>
                    <a:pt x="26" y="72"/>
                    <a:pt x="26" y="73"/>
                  </a:cubicBezTo>
                  <a:cubicBezTo>
                    <a:pt x="25" y="74"/>
                    <a:pt x="24" y="74"/>
                    <a:pt x="23" y="74"/>
                  </a:cubicBezTo>
                  <a:cubicBezTo>
                    <a:pt x="22" y="74"/>
                    <a:pt x="22" y="74"/>
                    <a:pt x="22" y="73"/>
                  </a:cubicBezTo>
                  <a:cubicBezTo>
                    <a:pt x="21" y="72"/>
                    <a:pt x="22" y="70"/>
                    <a:pt x="23" y="69"/>
                  </a:cubicBezTo>
                  <a:close/>
                  <a:moveTo>
                    <a:pt x="21" y="65"/>
                  </a:moveTo>
                  <a:cubicBezTo>
                    <a:pt x="22" y="65"/>
                    <a:pt x="23" y="64"/>
                    <a:pt x="23" y="63"/>
                  </a:cubicBezTo>
                  <a:cubicBezTo>
                    <a:pt x="23" y="63"/>
                    <a:pt x="23" y="63"/>
                    <a:pt x="24" y="63"/>
                  </a:cubicBezTo>
                  <a:cubicBezTo>
                    <a:pt x="24" y="65"/>
                    <a:pt x="23" y="67"/>
                    <a:pt x="21" y="68"/>
                  </a:cubicBezTo>
                  <a:cubicBezTo>
                    <a:pt x="21" y="68"/>
                    <a:pt x="20" y="68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8" y="66"/>
                    <a:pt x="19" y="64"/>
                    <a:pt x="20" y="63"/>
                  </a:cubicBezTo>
                  <a:cubicBezTo>
                    <a:pt x="20" y="63"/>
                    <a:pt x="20" y="62"/>
                    <a:pt x="21" y="62"/>
                  </a:cubicBezTo>
                  <a:cubicBezTo>
                    <a:pt x="22" y="62"/>
                    <a:pt x="21" y="63"/>
                    <a:pt x="21" y="64"/>
                  </a:cubicBezTo>
                  <a:cubicBezTo>
                    <a:pt x="21" y="65"/>
                    <a:pt x="21" y="65"/>
                    <a:pt x="21" y="66"/>
                  </a:cubicBezTo>
                  <a:cubicBezTo>
                    <a:pt x="21" y="66"/>
                    <a:pt x="21" y="66"/>
                    <a:pt x="21" y="65"/>
                  </a:cubicBezTo>
                  <a:close/>
                  <a:moveTo>
                    <a:pt x="36" y="67"/>
                  </a:moveTo>
                  <a:cubicBezTo>
                    <a:pt x="35" y="66"/>
                    <a:pt x="34" y="65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5" y="64"/>
                    <a:pt x="35" y="64"/>
                  </a:cubicBezTo>
                  <a:cubicBezTo>
                    <a:pt x="35" y="65"/>
                    <a:pt x="35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4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7" y="64"/>
                    <a:pt x="38" y="65"/>
                    <a:pt x="38" y="67"/>
                  </a:cubicBezTo>
                  <a:cubicBezTo>
                    <a:pt x="38" y="67"/>
                    <a:pt x="37" y="67"/>
                    <a:pt x="37" y="67"/>
                  </a:cubicBezTo>
                  <a:cubicBezTo>
                    <a:pt x="37" y="67"/>
                    <a:pt x="36" y="67"/>
                    <a:pt x="36" y="67"/>
                  </a:cubicBezTo>
                  <a:close/>
                  <a:moveTo>
                    <a:pt x="33" y="70"/>
                  </a:moveTo>
                  <a:cubicBezTo>
                    <a:pt x="33" y="70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5" y="69"/>
                    <a:pt x="36" y="70"/>
                  </a:cubicBezTo>
                  <a:cubicBezTo>
                    <a:pt x="36" y="71"/>
                    <a:pt x="36" y="72"/>
                    <a:pt x="35" y="73"/>
                  </a:cubicBezTo>
                  <a:cubicBezTo>
                    <a:pt x="35" y="73"/>
                    <a:pt x="35" y="74"/>
                    <a:pt x="35" y="74"/>
                  </a:cubicBezTo>
                  <a:cubicBezTo>
                    <a:pt x="35" y="74"/>
                    <a:pt x="34" y="74"/>
                    <a:pt x="34" y="74"/>
                  </a:cubicBezTo>
                  <a:cubicBezTo>
                    <a:pt x="32" y="73"/>
                    <a:pt x="31" y="71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2"/>
                    <a:pt x="33" y="71"/>
                  </a:cubicBezTo>
                  <a:cubicBezTo>
                    <a:pt x="33" y="71"/>
                    <a:pt x="33" y="71"/>
                    <a:pt x="33" y="70"/>
                  </a:cubicBezTo>
                  <a:close/>
                  <a:moveTo>
                    <a:pt x="35" y="54"/>
                  </a:moveTo>
                  <a:cubicBezTo>
                    <a:pt x="34" y="53"/>
                    <a:pt x="34" y="52"/>
                    <a:pt x="34" y="52"/>
                  </a:cubicBezTo>
                  <a:cubicBezTo>
                    <a:pt x="34" y="51"/>
                    <a:pt x="35" y="52"/>
                    <a:pt x="35" y="52"/>
                  </a:cubicBezTo>
                  <a:cubicBezTo>
                    <a:pt x="35" y="54"/>
                    <a:pt x="38" y="54"/>
                    <a:pt x="38" y="56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7" y="58"/>
                    <a:pt x="36" y="58"/>
                    <a:pt x="35" y="58"/>
                  </a:cubicBezTo>
                  <a:cubicBezTo>
                    <a:pt x="34" y="58"/>
                    <a:pt x="33" y="56"/>
                    <a:pt x="32" y="55"/>
                  </a:cubicBezTo>
                  <a:cubicBezTo>
                    <a:pt x="32" y="54"/>
                    <a:pt x="31" y="54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4"/>
                    <a:pt x="34" y="55"/>
                    <a:pt x="35" y="56"/>
                  </a:cubicBezTo>
                  <a:cubicBezTo>
                    <a:pt x="35" y="56"/>
                    <a:pt x="35" y="56"/>
                    <a:pt x="35" y="55"/>
                  </a:cubicBezTo>
                  <a:cubicBezTo>
                    <a:pt x="36" y="55"/>
                    <a:pt x="35" y="55"/>
                    <a:pt x="35" y="54"/>
                  </a:cubicBezTo>
                  <a:close/>
                  <a:moveTo>
                    <a:pt x="26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ubicBezTo>
                    <a:pt x="28" y="59"/>
                    <a:pt x="28" y="61"/>
                    <a:pt x="28" y="61"/>
                  </a:cubicBezTo>
                  <a:cubicBezTo>
                    <a:pt x="28" y="62"/>
                    <a:pt x="28" y="63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3"/>
                    <a:pt x="29" y="62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1"/>
                    <a:pt x="29" y="62"/>
                    <a:pt x="30" y="62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2"/>
                    <a:pt x="30" y="60"/>
                    <a:pt x="31" y="59"/>
                  </a:cubicBez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1" y="57"/>
                    <a:pt x="31" y="58"/>
                  </a:cubicBezTo>
                  <a:cubicBezTo>
                    <a:pt x="31" y="58"/>
                    <a:pt x="32" y="58"/>
                    <a:pt x="32" y="59"/>
                  </a:cubicBezTo>
                  <a:cubicBezTo>
                    <a:pt x="32" y="62"/>
                    <a:pt x="33" y="66"/>
                    <a:pt x="30" y="67"/>
                  </a:cubicBezTo>
                  <a:cubicBezTo>
                    <a:pt x="29" y="68"/>
                    <a:pt x="28" y="68"/>
                    <a:pt x="27" y="67"/>
                  </a:cubicBezTo>
                  <a:cubicBezTo>
                    <a:pt x="26" y="67"/>
                    <a:pt x="26" y="66"/>
                    <a:pt x="26" y="65"/>
                  </a:cubicBezTo>
                  <a:cubicBezTo>
                    <a:pt x="25" y="64"/>
                    <a:pt x="24" y="62"/>
                    <a:pt x="25" y="60"/>
                  </a:cubicBezTo>
                  <a:cubicBezTo>
                    <a:pt x="25" y="58"/>
                    <a:pt x="25" y="57"/>
                    <a:pt x="26" y="55"/>
                  </a:cubicBezTo>
                  <a:cubicBezTo>
                    <a:pt x="27" y="55"/>
                    <a:pt x="26" y="56"/>
                    <a:pt x="26" y="56"/>
                  </a:cubicBezTo>
                  <a:cubicBezTo>
                    <a:pt x="26" y="57"/>
                    <a:pt x="26" y="58"/>
                    <a:pt x="26" y="60"/>
                  </a:cubicBezTo>
                  <a:close/>
                  <a:moveTo>
                    <a:pt x="21" y="40"/>
                  </a:moveTo>
                  <a:cubicBezTo>
                    <a:pt x="22" y="40"/>
                    <a:pt x="23" y="39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9"/>
                    <a:pt x="23" y="41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9" y="41"/>
                  </a:cubicBezTo>
                  <a:cubicBezTo>
                    <a:pt x="19" y="40"/>
                    <a:pt x="20" y="39"/>
                    <a:pt x="21" y="38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lose/>
                  <a:moveTo>
                    <a:pt x="18" y="48"/>
                  </a:moveTo>
                  <a:cubicBezTo>
                    <a:pt x="19" y="47"/>
                    <a:pt x="20" y="46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7"/>
                    <a:pt x="20" y="49"/>
                    <a:pt x="19" y="51"/>
                  </a:cubicBezTo>
                  <a:cubicBezTo>
                    <a:pt x="18" y="51"/>
                    <a:pt x="17" y="52"/>
                    <a:pt x="15" y="52"/>
                  </a:cubicBezTo>
                  <a:cubicBezTo>
                    <a:pt x="14" y="52"/>
                    <a:pt x="14" y="51"/>
                    <a:pt x="14" y="50"/>
                  </a:cubicBezTo>
                  <a:cubicBezTo>
                    <a:pt x="14" y="49"/>
                    <a:pt x="14" y="48"/>
                    <a:pt x="15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7" y="47"/>
                    <a:pt x="17" y="49"/>
                  </a:cubicBezTo>
                  <a:cubicBezTo>
                    <a:pt x="17" y="49"/>
                    <a:pt x="18" y="48"/>
                    <a:pt x="18" y="48"/>
                  </a:cubicBezTo>
                  <a:close/>
                  <a:moveTo>
                    <a:pt x="14" y="38"/>
                  </a:moveTo>
                  <a:cubicBezTo>
                    <a:pt x="14" y="38"/>
                    <a:pt x="15" y="37"/>
                    <a:pt x="15" y="37"/>
                  </a:cubicBezTo>
                  <a:cubicBezTo>
                    <a:pt x="16" y="36"/>
                    <a:pt x="16" y="36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9"/>
                    <a:pt x="15" y="41"/>
                    <a:pt x="13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7"/>
                    <a:pt x="12" y="36"/>
                    <a:pt x="13" y="35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4" y="35"/>
                    <a:pt x="14" y="36"/>
                    <a:pt x="14" y="37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22" y="87"/>
                  </a:moveTo>
                  <a:cubicBezTo>
                    <a:pt x="20" y="86"/>
                    <a:pt x="20" y="84"/>
                    <a:pt x="20" y="82"/>
                  </a:cubicBezTo>
                  <a:cubicBezTo>
                    <a:pt x="20" y="82"/>
                    <a:pt x="20" y="81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2" y="84"/>
                    <a:pt x="24" y="85"/>
                    <a:pt x="25" y="86"/>
                  </a:cubicBezTo>
                  <a:cubicBezTo>
                    <a:pt x="26" y="87"/>
                    <a:pt x="27" y="88"/>
                    <a:pt x="27" y="90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7" y="91"/>
                    <a:pt x="27" y="91"/>
                    <a:pt x="26" y="91"/>
                  </a:cubicBezTo>
                  <a:cubicBezTo>
                    <a:pt x="26" y="89"/>
                    <a:pt x="24" y="87"/>
                    <a:pt x="22" y="87"/>
                  </a:cubicBezTo>
                  <a:close/>
                  <a:moveTo>
                    <a:pt x="25" y="97"/>
                  </a:moveTo>
                  <a:cubicBezTo>
                    <a:pt x="25" y="97"/>
                    <a:pt x="24" y="97"/>
                    <a:pt x="24" y="97"/>
                  </a:cubicBezTo>
                  <a:cubicBezTo>
                    <a:pt x="23" y="97"/>
                    <a:pt x="23" y="97"/>
                    <a:pt x="23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7"/>
                    <a:pt x="22" y="97"/>
                    <a:pt x="22" y="96"/>
                  </a:cubicBezTo>
                  <a:cubicBezTo>
                    <a:pt x="22" y="96"/>
                    <a:pt x="22" y="95"/>
                    <a:pt x="22" y="94"/>
                  </a:cubicBezTo>
                  <a:cubicBezTo>
                    <a:pt x="22" y="94"/>
                    <a:pt x="23" y="93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3" y="92"/>
                    <a:pt x="23" y="93"/>
                    <a:pt x="23" y="93"/>
                  </a:cubicBezTo>
                  <a:cubicBezTo>
                    <a:pt x="22" y="93"/>
                    <a:pt x="22" y="93"/>
                    <a:pt x="21" y="94"/>
                  </a:cubicBezTo>
                  <a:cubicBezTo>
                    <a:pt x="21" y="93"/>
                    <a:pt x="21" y="92"/>
                    <a:pt x="21" y="91"/>
                  </a:cubicBezTo>
                  <a:cubicBezTo>
                    <a:pt x="21" y="90"/>
                    <a:pt x="21" y="89"/>
                    <a:pt x="22" y="89"/>
                  </a:cubicBezTo>
                  <a:cubicBezTo>
                    <a:pt x="22" y="89"/>
                    <a:pt x="23" y="89"/>
                    <a:pt x="24" y="90"/>
                  </a:cubicBezTo>
                  <a:cubicBezTo>
                    <a:pt x="25" y="91"/>
                    <a:pt x="26" y="93"/>
                    <a:pt x="26" y="95"/>
                  </a:cubicBezTo>
                  <a:cubicBezTo>
                    <a:pt x="26" y="96"/>
                    <a:pt x="27" y="97"/>
                    <a:pt x="26" y="98"/>
                  </a:cubicBezTo>
                  <a:cubicBezTo>
                    <a:pt x="26" y="98"/>
                    <a:pt x="26" y="97"/>
                    <a:pt x="25" y="97"/>
                  </a:cubicBezTo>
                  <a:close/>
                  <a:moveTo>
                    <a:pt x="23" y="98"/>
                  </a:move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1"/>
                    <a:pt x="24" y="102"/>
                    <a:pt x="23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1"/>
                    <a:pt x="23" y="101"/>
                    <a:pt x="23" y="100"/>
                  </a:cubicBezTo>
                  <a:cubicBezTo>
                    <a:pt x="22" y="99"/>
                    <a:pt x="23" y="99"/>
                    <a:pt x="23" y="98"/>
                  </a:cubicBezTo>
                  <a:close/>
                  <a:moveTo>
                    <a:pt x="36" y="96"/>
                  </a:moveTo>
                  <a:cubicBezTo>
                    <a:pt x="35" y="96"/>
                    <a:pt x="35" y="96"/>
                    <a:pt x="34" y="96"/>
                  </a:cubicBezTo>
                  <a:cubicBezTo>
                    <a:pt x="34" y="96"/>
                    <a:pt x="34" y="95"/>
                    <a:pt x="34" y="95"/>
                  </a:cubicBezTo>
                  <a:cubicBezTo>
                    <a:pt x="33" y="93"/>
                    <a:pt x="34" y="91"/>
                    <a:pt x="35" y="90"/>
                  </a:cubicBezTo>
                  <a:cubicBezTo>
                    <a:pt x="36" y="89"/>
                    <a:pt x="36" y="89"/>
                    <a:pt x="36" y="90"/>
                  </a:cubicBezTo>
                  <a:cubicBezTo>
                    <a:pt x="37" y="90"/>
                    <a:pt x="37" y="91"/>
                    <a:pt x="37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7" y="96"/>
                    <a:pt x="37" y="95"/>
                    <a:pt x="36" y="96"/>
                  </a:cubicBezTo>
                  <a:close/>
                  <a:moveTo>
                    <a:pt x="38" y="100"/>
                  </a:moveTo>
                  <a:cubicBezTo>
                    <a:pt x="37" y="100"/>
                    <a:pt x="35" y="99"/>
                    <a:pt x="35" y="98"/>
                  </a:cubicBezTo>
                  <a:cubicBezTo>
                    <a:pt x="35" y="98"/>
                    <a:pt x="35" y="97"/>
                    <a:pt x="35" y="97"/>
                  </a:cubicBezTo>
                  <a:cubicBezTo>
                    <a:pt x="35" y="96"/>
                    <a:pt x="36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8"/>
                    <a:pt x="37" y="99"/>
                    <a:pt x="38" y="100"/>
                  </a:cubicBezTo>
                  <a:close/>
                  <a:moveTo>
                    <a:pt x="40" y="97"/>
                  </a:moveTo>
                  <a:cubicBezTo>
                    <a:pt x="41" y="97"/>
                    <a:pt x="42" y="97"/>
                    <a:pt x="42" y="96"/>
                  </a:cubicBezTo>
                  <a:cubicBezTo>
                    <a:pt x="42" y="96"/>
                    <a:pt x="43" y="96"/>
                    <a:pt x="43" y="96"/>
                  </a:cubicBezTo>
                  <a:cubicBezTo>
                    <a:pt x="42" y="98"/>
                    <a:pt x="42" y="100"/>
                    <a:pt x="41" y="101"/>
                  </a:cubicBezTo>
                  <a:cubicBezTo>
                    <a:pt x="41" y="101"/>
                    <a:pt x="41" y="102"/>
                    <a:pt x="41" y="102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1" y="100"/>
                    <a:pt x="41" y="98"/>
                    <a:pt x="40" y="97"/>
                  </a:cubicBezTo>
                  <a:close/>
                  <a:moveTo>
                    <a:pt x="42" y="91"/>
                  </a:moveTo>
                  <a:cubicBezTo>
                    <a:pt x="43" y="92"/>
                    <a:pt x="43" y="93"/>
                    <a:pt x="43" y="94"/>
                  </a:cubicBezTo>
                  <a:cubicBezTo>
                    <a:pt x="43" y="95"/>
                    <a:pt x="44" y="95"/>
                    <a:pt x="43" y="95"/>
                  </a:cubicBezTo>
                  <a:cubicBezTo>
                    <a:pt x="42" y="95"/>
                    <a:pt x="41" y="96"/>
                    <a:pt x="40" y="97"/>
                  </a:cubicBezTo>
                  <a:cubicBezTo>
                    <a:pt x="39" y="97"/>
                    <a:pt x="39" y="96"/>
                    <a:pt x="39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4"/>
                    <a:pt x="39" y="93"/>
                    <a:pt x="39" y="93"/>
                  </a:cubicBezTo>
                  <a:cubicBezTo>
                    <a:pt x="40" y="93"/>
                    <a:pt x="40" y="93"/>
                    <a:pt x="40" y="92"/>
                  </a:cubicBezTo>
                  <a:cubicBezTo>
                    <a:pt x="40" y="92"/>
                    <a:pt x="39" y="92"/>
                    <a:pt x="39" y="91"/>
                  </a:cubicBezTo>
                  <a:cubicBezTo>
                    <a:pt x="38" y="91"/>
                    <a:pt x="37" y="90"/>
                    <a:pt x="37" y="89"/>
                  </a:cubicBezTo>
                  <a:cubicBezTo>
                    <a:pt x="38" y="88"/>
                    <a:pt x="40" y="87"/>
                    <a:pt x="41" y="88"/>
                  </a:cubicBezTo>
                  <a:cubicBezTo>
                    <a:pt x="41" y="88"/>
                    <a:pt x="41" y="88"/>
                    <a:pt x="42" y="89"/>
                  </a:cubicBezTo>
                  <a:cubicBezTo>
                    <a:pt x="42" y="89"/>
                    <a:pt x="42" y="90"/>
                    <a:pt x="42" y="91"/>
                  </a:cubicBezTo>
                  <a:close/>
                  <a:moveTo>
                    <a:pt x="43" y="75"/>
                  </a:moveTo>
                  <a:cubicBezTo>
                    <a:pt x="43" y="72"/>
                    <a:pt x="44" y="70"/>
                    <a:pt x="44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7"/>
                    <a:pt x="45" y="68"/>
                    <a:pt x="45" y="68"/>
                  </a:cubicBezTo>
                  <a:cubicBezTo>
                    <a:pt x="45" y="71"/>
                    <a:pt x="45" y="73"/>
                    <a:pt x="45" y="75"/>
                  </a:cubicBezTo>
                  <a:cubicBezTo>
                    <a:pt x="45" y="76"/>
                    <a:pt x="44" y="77"/>
                    <a:pt x="45" y="78"/>
                  </a:cubicBezTo>
                  <a:cubicBezTo>
                    <a:pt x="44" y="79"/>
                    <a:pt x="44" y="79"/>
                    <a:pt x="44" y="80"/>
                  </a:cubicBezTo>
                  <a:cubicBezTo>
                    <a:pt x="44" y="82"/>
                    <a:pt x="44" y="83"/>
                    <a:pt x="43" y="85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6"/>
                    <a:pt x="42" y="85"/>
                    <a:pt x="42" y="84"/>
                  </a:cubicBezTo>
                  <a:cubicBezTo>
                    <a:pt x="43" y="84"/>
                    <a:pt x="42" y="83"/>
                    <a:pt x="43" y="83"/>
                  </a:cubicBezTo>
                  <a:cubicBezTo>
                    <a:pt x="42" y="80"/>
                    <a:pt x="43" y="77"/>
                    <a:pt x="43" y="75"/>
                  </a:cubicBezTo>
                  <a:close/>
                  <a:moveTo>
                    <a:pt x="43" y="56"/>
                  </a:moveTo>
                  <a:cubicBezTo>
                    <a:pt x="42" y="57"/>
                    <a:pt x="42" y="55"/>
                    <a:pt x="41" y="55"/>
                  </a:cubicBezTo>
                  <a:cubicBezTo>
                    <a:pt x="40" y="54"/>
                    <a:pt x="39" y="53"/>
                    <a:pt x="39" y="51"/>
                  </a:cubicBezTo>
                  <a:cubicBezTo>
                    <a:pt x="39" y="51"/>
                    <a:pt x="39" y="51"/>
                    <a:pt x="40" y="51"/>
                  </a:cubicBezTo>
                  <a:cubicBezTo>
                    <a:pt x="40" y="52"/>
                    <a:pt x="41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2" y="51"/>
                    <a:pt x="43" y="51"/>
                    <a:pt x="43" y="52"/>
                  </a:cubicBezTo>
                  <a:cubicBezTo>
                    <a:pt x="44" y="52"/>
                    <a:pt x="44" y="53"/>
                    <a:pt x="43" y="53"/>
                  </a:cubicBezTo>
                  <a:cubicBezTo>
                    <a:pt x="43" y="54"/>
                    <a:pt x="44" y="55"/>
                    <a:pt x="43" y="56"/>
                  </a:cubicBezTo>
                  <a:close/>
                  <a:moveTo>
                    <a:pt x="50" y="39"/>
                  </a:moveTo>
                  <a:cubicBezTo>
                    <a:pt x="49" y="39"/>
                    <a:pt x="48" y="38"/>
                    <a:pt x="48" y="37"/>
                  </a:cubicBezTo>
                  <a:cubicBezTo>
                    <a:pt x="48" y="36"/>
                    <a:pt x="47" y="36"/>
                    <a:pt x="47" y="35"/>
                  </a:cubicBezTo>
                  <a:cubicBezTo>
                    <a:pt x="47" y="34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5"/>
                    <a:pt x="49" y="36"/>
                    <a:pt x="50" y="37"/>
                  </a:cubicBezTo>
                  <a:cubicBezTo>
                    <a:pt x="50" y="37"/>
                    <a:pt x="51" y="37"/>
                    <a:pt x="51" y="38"/>
                  </a:cubicBezTo>
                  <a:cubicBezTo>
                    <a:pt x="51" y="38"/>
                    <a:pt x="51" y="39"/>
                    <a:pt x="50" y="39"/>
                  </a:cubicBezTo>
                  <a:close/>
                  <a:moveTo>
                    <a:pt x="49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39"/>
                    <a:pt x="51" y="40"/>
                    <a:pt x="51" y="40"/>
                  </a:cubicBezTo>
                  <a:cubicBezTo>
                    <a:pt x="52" y="40"/>
                    <a:pt x="52" y="41"/>
                    <a:pt x="51" y="42"/>
                  </a:cubicBezTo>
                  <a:cubicBezTo>
                    <a:pt x="51" y="42"/>
                    <a:pt x="50" y="42"/>
                    <a:pt x="49" y="41"/>
                  </a:cubicBezTo>
                  <a:cubicBezTo>
                    <a:pt x="49" y="41"/>
                    <a:pt x="50" y="40"/>
                    <a:pt x="49" y="40"/>
                  </a:cubicBezTo>
                  <a:close/>
                  <a:moveTo>
                    <a:pt x="35" y="18"/>
                  </a:moveTo>
                  <a:cubicBezTo>
                    <a:pt x="36" y="16"/>
                    <a:pt x="37" y="16"/>
                    <a:pt x="38" y="16"/>
                  </a:cubicBezTo>
                  <a:cubicBezTo>
                    <a:pt x="40" y="16"/>
                    <a:pt x="41" y="16"/>
                    <a:pt x="42" y="17"/>
                  </a:cubicBezTo>
                  <a:cubicBezTo>
                    <a:pt x="43" y="19"/>
                    <a:pt x="44" y="21"/>
                    <a:pt x="43" y="22"/>
                  </a:cubicBezTo>
                  <a:cubicBezTo>
                    <a:pt x="42" y="24"/>
                    <a:pt x="41" y="25"/>
                    <a:pt x="39" y="25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5" y="23"/>
                    <a:pt x="34" y="22"/>
                  </a:cubicBezTo>
                  <a:cubicBezTo>
                    <a:pt x="34" y="21"/>
                    <a:pt x="34" y="19"/>
                    <a:pt x="35" y="18"/>
                  </a:cubicBezTo>
                  <a:close/>
                  <a:moveTo>
                    <a:pt x="35" y="27"/>
                  </a:move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6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6" y="26"/>
                    <a:pt x="36" y="26"/>
                  </a:cubicBezTo>
                  <a:cubicBezTo>
                    <a:pt x="37" y="27"/>
                    <a:pt x="36" y="28"/>
                    <a:pt x="36" y="28"/>
                  </a:cubicBezTo>
                  <a:cubicBezTo>
                    <a:pt x="36" y="29"/>
                    <a:pt x="36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8" y="27"/>
                  </a:cubicBezTo>
                  <a:cubicBezTo>
                    <a:pt x="38" y="27"/>
                    <a:pt x="39" y="28"/>
                    <a:pt x="40" y="27"/>
                  </a:cubicBezTo>
                  <a:cubicBezTo>
                    <a:pt x="41" y="28"/>
                    <a:pt x="40" y="29"/>
                    <a:pt x="41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1" y="27"/>
                    <a:pt x="42" y="27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7"/>
                    <a:pt x="43" y="27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4" y="27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5"/>
                    <a:pt x="46" y="25"/>
                    <a:pt x="47" y="25"/>
                  </a:cubicBezTo>
                  <a:cubicBezTo>
                    <a:pt x="47" y="26"/>
                    <a:pt x="48" y="27"/>
                    <a:pt x="48" y="28"/>
                  </a:cubicBezTo>
                  <a:cubicBezTo>
                    <a:pt x="48" y="29"/>
                    <a:pt x="48" y="30"/>
                    <a:pt x="47" y="31"/>
                  </a:cubicBezTo>
                  <a:cubicBezTo>
                    <a:pt x="47" y="31"/>
                    <a:pt x="46" y="31"/>
                    <a:pt x="46" y="32"/>
                  </a:cubicBezTo>
                  <a:cubicBezTo>
                    <a:pt x="45" y="31"/>
                    <a:pt x="46" y="31"/>
                    <a:pt x="45" y="31"/>
                  </a:cubicBezTo>
                  <a:cubicBezTo>
                    <a:pt x="45" y="30"/>
                    <a:pt x="45" y="29"/>
                    <a:pt x="44" y="29"/>
                  </a:cubicBezTo>
                  <a:cubicBezTo>
                    <a:pt x="43" y="29"/>
                    <a:pt x="44" y="30"/>
                    <a:pt x="44" y="30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3" y="32"/>
                    <a:pt x="43" y="34"/>
                    <a:pt x="42" y="33"/>
                  </a:cubicBezTo>
                  <a:cubicBezTo>
                    <a:pt x="41" y="33"/>
                    <a:pt x="40" y="35"/>
                    <a:pt x="40" y="33"/>
                  </a:cubicBezTo>
                  <a:cubicBezTo>
                    <a:pt x="40" y="32"/>
                    <a:pt x="39" y="31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9" y="30"/>
                    <a:pt x="38" y="30"/>
                  </a:cubicBezTo>
                  <a:cubicBezTo>
                    <a:pt x="38" y="31"/>
                    <a:pt x="38" y="32"/>
                    <a:pt x="38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3"/>
                    <a:pt x="36" y="33"/>
                  </a:cubicBezTo>
                  <a:cubicBezTo>
                    <a:pt x="36" y="33"/>
                    <a:pt x="37" y="32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6" y="32"/>
                    <a:pt x="35" y="34"/>
                    <a:pt x="34" y="33"/>
                  </a:cubicBezTo>
                  <a:cubicBezTo>
                    <a:pt x="34" y="33"/>
                    <a:pt x="33" y="33"/>
                    <a:pt x="33" y="33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2"/>
                    <a:pt x="33" y="32"/>
                  </a:cubicBezTo>
                  <a:cubicBezTo>
                    <a:pt x="33" y="30"/>
                    <a:pt x="35" y="29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lose/>
                  <a:moveTo>
                    <a:pt x="35" y="40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7" y="39"/>
                    <a:pt x="37" y="40"/>
                  </a:cubicBezTo>
                  <a:cubicBezTo>
                    <a:pt x="37" y="40"/>
                    <a:pt x="37" y="41"/>
                    <a:pt x="37" y="41"/>
                  </a:cubicBezTo>
                  <a:cubicBezTo>
                    <a:pt x="37" y="42"/>
                    <a:pt x="36" y="42"/>
                    <a:pt x="35" y="42"/>
                  </a:cubicBezTo>
                  <a:cubicBezTo>
                    <a:pt x="34" y="42"/>
                    <a:pt x="32" y="41"/>
                    <a:pt x="32" y="39"/>
                  </a:cubicBezTo>
                  <a:cubicBezTo>
                    <a:pt x="32" y="38"/>
                    <a:pt x="32" y="37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3" y="38"/>
                    <a:pt x="34" y="40"/>
                    <a:pt x="35" y="40"/>
                  </a:cubicBezTo>
                  <a:cubicBezTo>
                    <a:pt x="36" y="40"/>
                    <a:pt x="36" y="40"/>
                    <a:pt x="35" y="40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0"/>
                    <a:pt x="29" y="29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30" y="23"/>
                    <a:pt x="29" y="23"/>
                    <a:pt x="30" y="23"/>
                  </a:cubicBezTo>
                  <a:cubicBezTo>
                    <a:pt x="30" y="23"/>
                    <a:pt x="31" y="23"/>
                    <a:pt x="31" y="24"/>
                  </a:cubicBezTo>
                  <a:cubicBezTo>
                    <a:pt x="32" y="26"/>
                    <a:pt x="31" y="29"/>
                    <a:pt x="31" y="31"/>
                  </a:cubicBezTo>
                  <a:cubicBezTo>
                    <a:pt x="30" y="32"/>
                    <a:pt x="30" y="33"/>
                    <a:pt x="29" y="34"/>
                  </a:cubicBezTo>
                  <a:cubicBezTo>
                    <a:pt x="29" y="35"/>
                    <a:pt x="29" y="35"/>
                    <a:pt x="28" y="36"/>
                  </a:cubicBezTo>
                  <a:cubicBezTo>
                    <a:pt x="26" y="33"/>
                    <a:pt x="25" y="30"/>
                    <a:pt x="25" y="27"/>
                  </a:cubicBezTo>
                  <a:cubicBezTo>
                    <a:pt x="25" y="26"/>
                    <a:pt x="24" y="25"/>
                    <a:pt x="25" y="24"/>
                  </a:cubicBezTo>
                  <a:cubicBezTo>
                    <a:pt x="26" y="24"/>
                    <a:pt x="27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6"/>
                    <a:pt x="27" y="29"/>
                    <a:pt x="28" y="32"/>
                  </a:cubicBezTo>
                  <a:close/>
                  <a:moveTo>
                    <a:pt x="8" y="29"/>
                  </a:moveTo>
                  <a:cubicBezTo>
                    <a:pt x="8" y="29"/>
                    <a:pt x="8" y="28"/>
                    <a:pt x="7" y="27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3"/>
                    <a:pt x="9" y="23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8" y="16"/>
                    <a:pt x="8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5"/>
                    <a:pt x="7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8" y="13"/>
                    <a:pt x="8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1"/>
                    <a:pt x="13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2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7"/>
                    <a:pt x="11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0" y="19"/>
                    <a:pt x="8" y="19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2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4"/>
                    <a:pt x="10" y="24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4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1" y="26"/>
                    <a:pt x="12" y="25"/>
                    <a:pt x="13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6"/>
                    <a:pt x="13" y="27"/>
                    <a:pt x="13" y="27"/>
                  </a:cubicBezTo>
                  <a:cubicBezTo>
                    <a:pt x="13" y="28"/>
                    <a:pt x="13" y="28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28"/>
                    <a:pt x="14" y="27"/>
                    <a:pt x="15" y="26"/>
                  </a:cubicBezTo>
                  <a:cubicBezTo>
                    <a:pt x="15" y="27"/>
                    <a:pt x="15" y="26"/>
                    <a:pt x="15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9"/>
                    <a:pt x="17" y="30"/>
                    <a:pt x="17" y="31"/>
                  </a:cubicBezTo>
                  <a:cubicBezTo>
                    <a:pt x="18" y="31"/>
                    <a:pt x="17" y="31"/>
                    <a:pt x="17" y="31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3" y="28"/>
                    <a:pt x="23" y="29"/>
                    <a:pt x="24" y="29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3" y="30"/>
                    <a:pt x="23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1"/>
                    <a:pt x="23" y="31"/>
                  </a:cubicBezTo>
                  <a:cubicBezTo>
                    <a:pt x="23" y="31"/>
                    <a:pt x="23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3"/>
                    <a:pt x="22" y="33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2"/>
                    <a:pt x="21" y="32"/>
                  </a:cubicBezTo>
                  <a:cubicBezTo>
                    <a:pt x="21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4"/>
                    <a:pt x="17" y="33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4"/>
                    <a:pt x="15" y="34"/>
                  </a:cubicBezTo>
                  <a:cubicBezTo>
                    <a:pt x="14" y="33"/>
                    <a:pt x="13" y="33"/>
                    <a:pt x="13" y="32"/>
                  </a:cubicBezTo>
                  <a:cubicBezTo>
                    <a:pt x="12" y="32"/>
                    <a:pt x="13" y="31"/>
                    <a:pt x="13" y="31"/>
                  </a:cubicBezTo>
                  <a:cubicBezTo>
                    <a:pt x="14" y="30"/>
                    <a:pt x="14" y="30"/>
                    <a:pt x="14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30"/>
                    <a:pt x="12" y="31"/>
                    <a:pt x="12" y="32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10" y="31"/>
                    <a:pt x="9" y="31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47" y="51"/>
                  </a:moveTo>
                  <a:cubicBezTo>
                    <a:pt x="47" y="52"/>
                    <a:pt x="47" y="54"/>
                    <a:pt x="47" y="56"/>
                  </a:cubicBezTo>
                  <a:cubicBezTo>
                    <a:pt x="46" y="56"/>
                    <a:pt x="47" y="57"/>
                    <a:pt x="46" y="57"/>
                  </a:cubicBezTo>
                  <a:cubicBezTo>
                    <a:pt x="46" y="58"/>
                    <a:pt x="46" y="60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61"/>
                    <a:pt x="44" y="60"/>
                  </a:cubicBezTo>
                  <a:cubicBezTo>
                    <a:pt x="45" y="57"/>
                    <a:pt x="45" y="54"/>
                    <a:pt x="45" y="51"/>
                  </a:cubicBezTo>
                  <a:cubicBezTo>
                    <a:pt x="45" y="48"/>
                    <a:pt x="45" y="45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3"/>
                    <a:pt x="46" y="44"/>
                    <a:pt x="47" y="44"/>
                  </a:cubicBezTo>
                  <a:cubicBezTo>
                    <a:pt x="47" y="46"/>
                    <a:pt x="47" y="49"/>
                    <a:pt x="47" y="51"/>
                  </a:cubicBezTo>
                  <a:close/>
                  <a:moveTo>
                    <a:pt x="53" y="37"/>
                  </a:moveTo>
                  <a:cubicBezTo>
                    <a:pt x="53" y="37"/>
                    <a:pt x="54" y="37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3" y="40"/>
                    <a:pt x="52" y="39"/>
                  </a:cubicBezTo>
                  <a:cubicBezTo>
                    <a:pt x="52" y="38"/>
                    <a:pt x="52" y="38"/>
                    <a:pt x="53" y="37"/>
                  </a:cubicBezTo>
                  <a:close/>
                  <a:moveTo>
                    <a:pt x="56" y="47"/>
                  </a:moveTo>
                  <a:cubicBezTo>
                    <a:pt x="56" y="47"/>
                    <a:pt x="56" y="46"/>
                    <a:pt x="56" y="46"/>
                  </a:cubicBezTo>
                  <a:cubicBezTo>
                    <a:pt x="55" y="45"/>
                    <a:pt x="55" y="44"/>
                    <a:pt x="55" y="42"/>
                  </a:cubicBezTo>
                  <a:cubicBezTo>
                    <a:pt x="55" y="41"/>
                    <a:pt x="56" y="41"/>
                    <a:pt x="56" y="41"/>
                  </a:cubicBezTo>
                  <a:cubicBezTo>
                    <a:pt x="56" y="40"/>
                    <a:pt x="56" y="39"/>
                    <a:pt x="56" y="38"/>
                  </a:cubicBezTo>
                  <a:cubicBezTo>
                    <a:pt x="56" y="37"/>
                    <a:pt x="54" y="37"/>
                    <a:pt x="54" y="36"/>
                  </a:cubicBezTo>
                  <a:cubicBezTo>
                    <a:pt x="54" y="35"/>
                    <a:pt x="53" y="34"/>
                    <a:pt x="54" y="33"/>
                  </a:cubicBezTo>
                  <a:cubicBezTo>
                    <a:pt x="53" y="32"/>
                    <a:pt x="53" y="30"/>
                    <a:pt x="53" y="29"/>
                  </a:cubicBezTo>
                  <a:cubicBezTo>
                    <a:pt x="53" y="27"/>
                    <a:pt x="53" y="25"/>
                    <a:pt x="53" y="24"/>
                  </a:cubicBezTo>
                  <a:cubicBezTo>
                    <a:pt x="52" y="22"/>
                    <a:pt x="52" y="20"/>
                    <a:pt x="52" y="18"/>
                  </a:cubicBezTo>
                  <a:cubicBezTo>
                    <a:pt x="51" y="16"/>
                    <a:pt x="51" y="14"/>
                    <a:pt x="50" y="13"/>
                  </a:cubicBezTo>
                  <a:cubicBezTo>
                    <a:pt x="50" y="12"/>
                    <a:pt x="49" y="11"/>
                    <a:pt x="49" y="10"/>
                  </a:cubicBezTo>
                  <a:cubicBezTo>
                    <a:pt x="50" y="8"/>
                    <a:pt x="51" y="7"/>
                    <a:pt x="52" y="5"/>
                  </a:cubicBezTo>
                  <a:cubicBezTo>
                    <a:pt x="52" y="5"/>
                    <a:pt x="52" y="3"/>
                    <a:pt x="52" y="2"/>
                  </a:cubicBezTo>
                  <a:cubicBezTo>
                    <a:pt x="52" y="2"/>
                    <a:pt x="52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7" y="4"/>
                    <a:pt x="45" y="3"/>
                    <a:pt x="43" y="3"/>
                  </a:cubicBezTo>
                  <a:cubicBezTo>
                    <a:pt x="42" y="3"/>
                    <a:pt x="41" y="5"/>
                    <a:pt x="40" y="4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37" y="3"/>
                    <a:pt x="36" y="3"/>
                    <a:pt x="34" y="3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27" y="2"/>
                    <a:pt x="25" y="3"/>
                    <a:pt x="22" y="3"/>
                  </a:cubicBezTo>
                  <a:cubicBezTo>
                    <a:pt x="20" y="2"/>
                    <a:pt x="18" y="3"/>
                    <a:pt x="16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2" y="3"/>
                    <a:pt x="9" y="4"/>
                    <a:pt x="8" y="2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4"/>
                    <a:pt x="5" y="6"/>
                    <a:pt x="5" y="7"/>
                  </a:cubicBezTo>
                  <a:cubicBezTo>
                    <a:pt x="6" y="9"/>
                    <a:pt x="7" y="10"/>
                    <a:pt x="7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5" y="16"/>
                    <a:pt x="5" y="18"/>
                    <a:pt x="5" y="19"/>
                  </a:cubicBezTo>
                  <a:cubicBezTo>
                    <a:pt x="4" y="21"/>
                    <a:pt x="4" y="23"/>
                    <a:pt x="5" y="26"/>
                  </a:cubicBezTo>
                  <a:cubicBezTo>
                    <a:pt x="4" y="29"/>
                    <a:pt x="3" y="31"/>
                    <a:pt x="3" y="34"/>
                  </a:cubicBezTo>
                  <a:cubicBezTo>
                    <a:pt x="3" y="36"/>
                    <a:pt x="3" y="38"/>
                    <a:pt x="2" y="40"/>
                  </a:cubicBezTo>
                  <a:cubicBezTo>
                    <a:pt x="1" y="41"/>
                    <a:pt x="0" y="42"/>
                    <a:pt x="1" y="43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2" y="47"/>
                    <a:pt x="2" y="48"/>
                    <a:pt x="2" y="50"/>
                  </a:cubicBezTo>
                  <a:cubicBezTo>
                    <a:pt x="2" y="51"/>
                    <a:pt x="0" y="51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5"/>
                    <a:pt x="2" y="56"/>
                    <a:pt x="2" y="57"/>
                  </a:cubicBezTo>
                  <a:cubicBezTo>
                    <a:pt x="2" y="59"/>
                    <a:pt x="2" y="61"/>
                    <a:pt x="3" y="63"/>
                  </a:cubicBezTo>
                  <a:cubicBezTo>
                    <a:pt x="3" y="65"/>
                    <a:pt x="3" y="68"/>
                    <a:pt x="4" y="71"/>
                  </a:cubicBezTo>
                  <a:cubicBezTo>
                    <a:pt x="5" y="74"/>
                    <a:pt x="5" y="77"/>
                    <a:pt x="6" y="80"/>
                  </a:cubicBezTo>
                  <a:cubicBezTo>
                    <a:pt x="7" y="83"/>
                    <a:pt x="8" y="85"/>
                    <a:pt x="9" y="87"/>
                  </a:cubicBezTo>
                  <a:cubicBezTo>
                    <a:pt x="9" y="89"/>
                    <a:pt x="10" y="91"/>
                    <a:pt x="10" y="93"/>
                  </a:cubicBezTo>
                  <a:cubicBezTo>
                    <a:pt x="10" y="93"/>
                    <a:pt x="10" y="93"/>
                    <a:pt x="10" y="94"/>
                  </a:cubicBezTo>
                  <a:cubicBezTo>
                    <a:pt x="11" y="95"/>
                    <a:pt x="9" y="96"/>
                    <a:pt x="10" y="97"/>
                  </a:cubicBezTo>
                  <a:cubicBezTo>
                    <a:pt x="10" y="97"/>
                    <a:pt x="14" y="105"/>
                    <a:pt x="18" y="108"/>
                  </a:cubicBezTo>
                  <a:cubicBezTo>
                    <a:pt x="20" y="105"/>
                    <a:pt x="23" y="103"/>
                    <a:pt x="27" y="103"/>
                  </a:cubicBezTo>
                  <a:cubicBezTo>
                    <a:pt x="33" y="104"/>
                    <a:pt x="38" y="110"/>
                    <a:pt x="44" y="114"/>
                  </a:cubicBezTo>
                  <a:cubicBezTo>
                    <a:pt x="44" y="113"/>
                    <a:pt x="45" y="113"/>
                    <a:pt x="45" y="112"/>
                  </a:cubicBezTo>
                  <a:cubicBezTo>
                    <a:pt x="43" y="110"/>
                    <a:pt x="35" y="100"/>
                    <a:pt x="28" y="99"/>
                  </a:cubicBezTo>
                  <a:cubicBezTo>
                    <a:pt x="28" y="99"/>
                    <a:pt x="29" y="98"/>
                    <a:pt x="28" y="97"/>
                  </a:cubicBezTo>
                  <a:cubicBezTo>
                    <a:pt x="28" y="96"/>
                    <a:pt x="28" y="96"/>
                    <a:pt x="27" y="95"/>
                  </a:cubicBezTo>
                  <a:cubicBezTo>
                    <a:pt x="27" y="95"/>
                    <a:pt x="27" y="94"/>
                    <a:pt x="28" y="94"/>
                  </a:cubicBezTo>
                  <a:cubicBezTo>
                    <a:pt x="29" y="94"/>
                    <a:pt x="29" y="95"/>
                    <a:pt x="29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5"/>
                    <a:pt x="31" y="94"/>
                    <a:pt x="32" y="94"/>
                  </a:cubicBezTo>
                  <a:cubicBezTo>
                    <a:pt x="32" y="93"/>
                    <a:pt x="32" y="94"/>
                    <a:pt x="32" y="94"/>
                  </a:cubicBezTo>
                  <a:cubicBezTo>
                    <a:pt x="33" y="95"/>
                    <a:pt x="32" y="96"/>
                    <a:pt x="33" y="97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2" y="99"/>
                    <a:pt x="32" y="99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5" y="106"/>
                    <a:pt x="52" y="102"/>
                    <a:pt x="52" y="97"/>
                  </a:cubicBezTo>
                  <a:cubicBezTo>
                    <a:pt x="52" y="96"/>
                    <a:pt x="51" y="96"/>
                    <a:pt x="51" y="95"/>
                  </a:cubicBezTo>
                  <a:cubicBezTo>
                    <a:pt x="50" y="94"/>
                    <a:pt x="49" y="94"/>
                    <a:pt x="49" y="93"/>
                  </a:cubicBezTo>
                  <a:cubicBezTo>
                    <a:pt x="48" y="92"/>
                    <a:pt x="48" y="90"/>
                    <a:pt x="48" y="88"/>
                  </a:cubicBezTo>
                  <a:cubicBezTo>
                    <a:pt x="49" y="87"/>
                    <a:pt x="49" y="85"/>
                    <a:pt x="49" y="84"/>
                  </a:cubicBezTo>
                  <a:cubicBezTo>
                    <a:pt x="50" y="81"/>
                    <a:pt x="50" y="79"/>
                    <a:pt x="51" y="76"/>
                  </a:cubicBezTo>
                  <a:cubicBezTo>
                    <a:pt x="52" y="73"/>
                    <a:pt x="53" y="69"/>
                    <a:pt x="54" y="66"/>
                  </a:cubicBezTo>
                  <a:cubicBezTo>
                    <a:pt x="54" y="64"/>
                    <a:pt x="54" y="63"/>
                    <a:pt x="54" y="62"/>
                  </a:cubicBezTo>
                  <a:cubicBezTo>
                    <a:pt x="55" y="60"/>
                    <a:pt x="55" y="59"/>
                    <a:pt x="55" y="58"/>
                  </a:cubicBezTo>
                  <a:cubicBezTo>
                    <a:pt x="55" y="57"/>
                    <a:pt x="55" y="55"/>
                    <a:pt x="55" y="55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5" y="52"/>
                    <a:pt x="56" y="52"/>
                    <a:pt x="57" y="52"/>
                  </a:cubicBezTo>
                  <a:cubicBezTo>
                    <a:pt x="57" y="51"/>
                    <a:pt x="57" y="51"/>
                    <a:pt x="58" y="50"/>
                  </a:cubicBezTo>
                  <a:cubicBezTo>
                    <a:pt x="58" y="49"/>
                    <a:pt x="57" y="48"/>
                    <a:pt x="56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" name="Freeform 59"/>
            <p:cNvSpPr>
              <a:spLocks/>
            </p:cNvSpPr>
            <p:nvPr userDrawn="1"/>
          </p:nvSpPr>
          <p:spPr bwMode="auto">
            <a:xfrm>
              <a:off x="5190" y="3626"/>
              <a:ext cx="26" cy="15"/>
            </a:xfrm>
            <a:custGeom>
              <a:avLst/>
              <a:gdLst>
                <a:gd name="T0" fmla="*/ 1 w 7"/>
                <a:gd name="T1" fmla="*/ 1 h 4"/>
                <a:gd name="T2" fmla="*/ 4 w 7"/>
                <a:gd name="T3" fmla="*/ 2 h 4"/>
                <a:gd name="T4" fmla="*/ 6 w 7"/>
                <a:gd name="T5" fmla="*/ 2 h 4"/>
                <a:gd name="T6" fmla="*/ 7 w 7"/>
                <a:gd name="T7" fmla="*/ 3 h 4"/>
                <a:gd name="T8" fmla="*/ 7 w 7"/>
                <a:gd name="T9" fmla="*/ 4 h 4"/>
                <a:gd name="T10" fmla="*/ 1 w 7"/>
                <a:gd name="T11" fmla="*/ 2 h 4"/>
                <a:gd name="T12" fmla="*/ 0 w 7"/>
                <a:gd name="T13" fmla="*/ 1 h 4"/>
                <a:gd name="T14" fmla="*/ 1 w 7"/>
                <a:gd name="T15" fmla="*/ 0 h 4"/>
                <a:gd name="T16" fmla="*/ 1 w 7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3" y="4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5" name="Freeform 60"/>
            <p:cNvSpPr>
              <a:spLocks/>
            </p:cNvSpPr>
            <p:nvPr userDrawn="1"/>
          </p:nvSpPr>
          <p:spPr bwMode="auto">
            <a:xfrm>
              <a:off x="5332" y="3629"/>
              <a:ext cx="23" cy="8"/>
            </a:xfrm>
            <a:custGeom>
              <a:avLst/>
              <a:gdLst>
                <a:gd name="T0" fmla="*/ 6 w 6"/>
                <a:gd name="T1" fmla="*/ 0 h 2"/>
                <a:gd name="T2" fmla="*/ 5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1 h 2"/>
                <a:gd name="T10" fmla="*/ 6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" name="Freeform 61"/>
            <p:cNvSpPr>
              <a:spLocks/>
            </p:cNvSpPr>
            <p:nvPr userDrawn="1"/>
          </p:nvSpPr>
          <p:spPr bwMode="auto">
            <a:xfrm>
              <a:off x="5220" y="3678"/>
              <a:ext cx="30" cy="27"/>
            </a:xfrm>
            <a:custGeom>
              <a:avLst/>
              <a:gdLst>
                <a:gd name="T0" fmla="*/ 2 w 8"/>
                <a:gd name="T1" fmla="*/ 0 h 7"/>
                <a:gd name="T2" fmla="*/ 2 w 8"/>
                <a:gd name="T3" fmla="*/ 5 h 7"/>
                <a:gd name="T4" fmla="*/ 7 w 8"/>
                <a:gd name="T5" fmla="*/ 3 h 7"/>
                <a:gd name="T6" fmla="*/ 4 w 8"/>
                <a:gd name="T7" fmla="*/ 4 h 7"/>
                <a:gd name="T8" fmla="*/ 2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2" y="0"/>
                    <a:pt x="0" y="3"/>
                    <a:pt x="2" y="5"/>
                  </a:cubicBezTo>
                  <a:cubicBezTo>
                    <a:pt x="5" y="7"/>
                    <a:pt x="8" y="4"/>
                    <a:pt x="7" y="3"/>
                  </a:cubicBezTo>
                  <a:cubicBezTo>
                    <a:pt x="7" y="3"/>
                    <a:pt x="6" y="5"/>
                    <a:pt x="4" y="4"/>
                  </a:cubicBezTo>
                  <a:cubicBezTo>
                    <a:pt x="1" y="4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" name="Freeform 62"/>
            <p:cNvSpPr>
              <a:spLocks/>
            </p:cNvSpPr>
            <p:nvPr userDrawn="1"/>
          </p:nvSpPr>
          <p:spPr bwMode="auto">
            <a:xfrm>
              <a:off x="5302" y="3678"/>
              <a:ext cx="27" cy="27"/>
            </a:xfrm>
            <a:custGeom>
              <a:avLst/>
              <a:gdLst>
                <a:gd name="T0" fmla="*/ 0 w 7"/>
                <a:gd name="T1" fmla="*/ 4 h 7"/>
                <a:gd name="T2" fmla="*/ 5 w 7"/>
                <a:gd name="T3" fmla="*/ 5 h 7"/>
                <a:gd name="T4" fmla="*/ 3 w 7"/>
                <a:gd name="T5" fmla="*/ 1 h 7"/>
                <a:gd name="T6" fmla="*/ 4 w 7"/>
                <a:gd name="T7" fmla="*/ 4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4" y="7"/>
                    <a:pt x="5" y="5"/>
                  </a:cubicBezTo>
                  <a:cubicBezTo>
                    <a:pt x="7" y="2"/>
                    <a:pt x="4" y="0"/>
                    <a:pt x="3" y="1"/>
                  </a:cubicBezTo>
                  <a:cubicBezTo>
                    <a:pt x="3" y="1"/>
                    <a:pt x="5" y="2"/>
                    <a:pt x="4" y="4"/>
                  </a:cubicBezTo>
                  <a:cubicBezTo>
                    <a:pt x="3" y="6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038474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0" name="Picture 81" descr="universitete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138" y="6249941"/>
            <a:ext cx="340836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55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1058955"/>
          </a:xfrm>
          <a:prstGeom prst="rect">
            <a:avLst/>
          </a:prstGeom>
          <a:solidFill>
            <a:srgbClr val="246A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31"/>
          <p:cNvGrpSpPr>
            <a:grpSpLocks noChangeAspect="1"/>
          </p:cNvGrpSpPr>
          <p:nvPr userDrawn="1"/>
        </p:nvGrpSpPr>
        <p:grpSpPr bwMode="auto">
          <a:xfrm>
            <a:off x="8239832" y="140888"/>
            <a:ext cx="779085" cy="777178"/>
            <a:chOff x="4900" y="3472"/>
            <a:chExt cx="748" cy="747"/>
          </a:xfrm>
        </p:grpSpPr>
        <p:sp>
          <p:nvSpPr>
            <p:cNvPr id="13" name="Freeform 32"/>
            <p:cNvSpPr>
              <a:spLocks/>
            </p:cNvSpPr>
            <p:nvPr userDrawn="1"/>
          </p:nvSpPr>
          <p:spPr bwMode="auto">
            <a:xfrm>
              <a:off x="4930" y="3746"/>
              <a:ext cx="79" cy="79"/>
            </a:xfrm>
            <a:custGeom>
              <a:avLst/>
              <a:gdLst>
                <a:gd name="T0" fmla="*/ 10 w 21"/>
                <a:gd name="T1" fmla="*/ 5 h 21"/>
                <a:gd name="T2" fmla="*/ 4 w 21"/>
                <a:gd name="T3" fmla="*/ 5 h 21"/>
                <a:gd name="T4" fmla="*/ 3 w 21"/>
                <a:gd name="T5" fmla="*/ 6 h 21"/>
                <a:gd name="T6" fmla="*/ 3 w 21"/>
                <a:gd name="T7" fmla="*/ 7 h 21"/>
                <a:gd name="T8" fmla="*/ 2 w 21"/>
                <a:gd name="T9" fmla="*/ 7 h 21"/>
                <a:gd name="T10" fmla="*/ 3 w 21"/>
                <a:gd name="T11" fmla="*/ 3 h 21"/>
                <a:gd name="T12" fmla="*/ 3 w 21"/>
                <a:gd name="T13" fmla="*/ 0 h 21"/>
                <a:gd name="T14" fmla="*/ 4 w 21"/>
                <a:gd name="T15" fmla="*/ 0 h 21"/>
                <a:gd name="T16" fmla="*/ 4 w 21"/>
                <a:gd name="T17" fmla="*/ 1 h 21"/>
                <a:gd name="T18" fmla="*/ 4 w 21"/>
                <a:gd name="T19" fmla="*/ 3 h 21"/>
                <a:gd name="T20" fmla="*/ 10 w 21"/>
                <a:gd name="T21" fmla="*/ 4 h 21"/>
                <a:gd name="T22" fmla="*/ 13 w 21"/>
                <a:gd name="T23" fmla="*/ 5 h 21"/>
                <a:gd name="T24" fmla="*/ 20 w 21"/>
                <a:gd name="T25" fmla="*/ 8 h 21"/>
                <a:gd name="T26" fmla="*/ 21 w 21"/>
                <a:gd name="T27" fmla="*/ 14 h 21"/>
                <a:gd name="T28" fmla="*/ 19 w 21"/>
                <a:gd name="T29" fmla="*/ 19 h 21"/>
                <a:gd name="T30" fmla="*/ 11 w 21"/>
                <a:gd name="T31" fmla="*/ 20 h 21"/>
                <a:gd name="T32" fmla="*/ 4 w 21"/>
                <a:gd name="T33" fmla="*/ 19 h 21"/>
                <a:gd name="T34" fmla="*/ 0 w 21"/>
                <a:gd name="T35" fmla="*/ 20 h 21"/>
                <a:gd name="T36" fmla="*/ 0 w 21"/>
                <a:gd name="T37" fmla="*/ 21 h 21"/>
                <a:gd name="T38" fmla="*/ 0 w 21"/>
                <a:gd name="T39" fmla="*/ 21 h 21"/>
                <a:gd name="T40" fmla="*/ 0 w 21"/>
                <a:gd name="T41" fmla="*/ 17 h 21"/>
                <a:gd name="T42" fmla="*/ 1 w 21"/>
                <a:gd name="T43" fmla="*/ 13 h 21"/>
                <a:gd name="T44" fmla="*/ 2 w 21"/>
                <a:gd name="T45" fmla="*/ 13 h 21"/>
                <a:gd name="T46" fmla="*/ 1 w 21"/>
                <a:gd name="T47" fmla="*/ 14 h 21"/>
                <a:gd name="T48" fmla="*/ 5 w 21"/>
                <a:gd name="T49" fmla="*/ 16 h 21"/>
                <a:gd name="T50" fmla="*/ 11 w 21"/>
                <a:gd name="T51" fmla="*/ 18 h 21"/>
                <a:gd name="T52" fmla="*/ 20 w 21"/>
                <a:gd name="T53" fmla="*/ 13 h 21"/>
                <a:gd name="T54" fmla="*/ 13 w 21"/>
                <a:gd name="T55" fmla="*/ 6 h 21"/>
                <a:gd name="T56" fmla="*/ 10 w 21"/>
                <a:gd name="T5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21">
                  <a:moveTo>
                    <a:pt x="10" y="5"/>
                  </a:moveTo>
                  <a:cubicBezTo>
                    <a:pt x="8" y="5"/>
                    <a:pt x="5" y="4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5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3"/>
                    <a:pt x="8" y="4"/>
                    <a:pt x="10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5"/>
                    <a:pt x="18" y="6"/>
                    <a:pt x="20" y="8"/>
                  </a:cubicBezTo>
                  <a:cubicBezTo>
                    <a:pt x="21" y="9"/>
                    <a:pt x="21" y="12"/>
                    <a:pt x="21" y="14"/>
                  </a:cubicBezTo>
                  <a:cubicBezTo>
                    <a:pt x="21" y="16"/>
                    <a:pt x="20" y="18"/>
                    <a:pt x="19" y="19"/>
                  </a:cubicBezTo>
                  <a:cubicBezTo>
                    <a:pt x="17" y="20"/>
                    <a:pt x="15" y="21"/>
                    <a:pt x="11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8"/>
                    <a:pt x="1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" y="16"/>
                    <a:pt x="1" y="15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2" y="16"/>
                    <a:pt x="5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18"/>
                    <a:pt x="19" y="17"/>
                    <a:pt x="20" y="13"/>
                  </a:cubicBezTo>
                  <a:cubicBezTo>
                    <a:pt x="21" y="9"/>
                    <a:pt x="18" y="7"/>
                    <a:pt x="13" y="6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33"/>
            <p:cNvSpPr>
              <a:spLocks/>
            </p:cNvSpPr>
            <p:nvPr userDrawn="1"/>
          </p:nvSpPr>
          <p:spPr bwMode="auto">
            <a:xfrm>
              <a:off x="4953" y="3645"/>
              <a:ext cx="101" cy="101"/>
            </a:xfrm>
            <a:custGeom>
              <a:avLst/>
              <a:gdLst>
                <a:gd name="T0" fmla="*/ 22 w 27"/>
                <a:gd name="T1" fmla="*/ 9 h 27"/>
                <a:gd name="T2" fmla="*/ 27 w 27"/>
                <a:gd name="T3" fmla="*/ 11 h 27"/>
                <a:gd name="T4" fmla="*/ 27 w 27"/>
                <a:gd name="T5" fmla="*/ 12 h 27"/>
                <a:gd name="T6" fmla="*/ 21 w 27"/>
                <a:gd name="T7" fmla="*/ 13 h 27"/>
                <a:gd name="T8" fmla="*/ 11 w 27"/>
                <a:gd name="T9" fmla="*/ 15 h 27"/>
                <a:gd name="T10" fmla="*/ 6 w 27"/>
                <a:gd name="T11" fmla="*/ 16 h 27"/>
                <a:gd name="T12" fmla="*/ 6 w 27"/>
                <a:gd name="T13" fmla="*/ 16 h 27"/>
                <a:gd name="T14" fmla="*/ 7 w 27"/>
                <a:gd name="T15" fmla="*/ 17 h 27"/>
                <a:gd name="T16" fmla="*/ 13 w 27"/>
                <a:gd name="T17" fmla="*/ 21 h 27"/>
                <a:gd name="T18" fmla="*/ 18 w 27"/>
                <a:gd name="T19" fmla="*/ 23 h 27"/>
                <a:gd name="T20" fmla="*/ 20 w 27"/>
                <a:gd name="T21" fmla="*/ 22 h 27"/>
                <a:gd name="T22" fmla="*/ 20 w 27"/>
                <a:gd name="T23" fmla="*/ 21 h 27"/>
                <a:gd name="T24" fmla="*/ 21 w 27"/>
                <a:gd name="T25" fmla="*/ 22 h 27"/>
                <a:gd name="T26" fmla="*/ 19 w 27"/>
                <a:gd name="T27" fmla="*/ 25 h 27"/>
                <a:gd name="T28" fmla="*/ 18 w 27"/>
                <a:gd name="T29" fmla="*/ 27 h 27"/>
                <a:gd name="T30" fmla="*/ 17 w 27"/>
                <a:gd name="T31" fmla="*/ 27 h 27"/>
                <a:gd name="T32" fmla="*/ 17 w 27"/>
                <a:gd name="T33" fmla="*/ 26 h 27"/>
                <a:gd name="T34" fmla="*/ 17 w 27"/>
                <a:gd name="T35" fmla="*/ 25 h 27"/>
                <a:gd name="T36" fmla="*/ 12 w 27"/>
                <a:gd name="T37" fmla="*/ 22 h 27"/>
                <a:gd name="T38" fmla="*/ 5 w 27"/>
                <a:gd name="T39" fmla="*/ 17 h 27"/>
                <a:gd name="T40" fmla="*/ 3 w 27"/>
                <a:gd name="T41" fmla="*/ 17 h 27"/>
                <a:gd name="T42" fmla="*/ 1 w 27"/>
                <a:gd name="T43" fmla="*/ 18 h 27"/>
                <a:gd name="T44" fmla="*/ 1 w 27"/>
                <a:gd name="T45" fmla="*/ 19 h 27"/>
                <a:gd name="T46" fmla="*/ 0 w 27"/>
                <a:gd name="T47" fmla="*/ 18 h 27"/>
                <a:gd name="T48" fmla="*/ 2 w 27"/>
                <a:gd name="T49" fmla="*/ 15 h 27"/>
                <a:gd name="T50" fmla="*/ 3 w 27"/>
                <a:gd name="T51" fmla="*/ 14 h 27"/>
                <a:gd name="T52" fmla="*/ 11 w 27"/>
                <a:gd name="T53" fmla="*/ 13 h 27"/>
                <a:gd name="T54" fmla="*/ 15 w 27"/>
                <a:gd name="T55" fmla="*/ 12 h 27"/>
                <a:gd name="T56" fmla="*/ 22 w 27"/>
                <a:gd name="T57" fmla="*/ 10 h 27"/>
                <a:gd name="T58" fmla="*/ 22 w 27"/>
                <a:gd name="T59" fmla="*/ 10 h 27"/>
                <a:gd name="T60" fmla="*/ 21 w 27"/>
                <a:gd name="T61" fmla="*/ 10 h 27"/>
                <a:gd name="T62" fmla="*/ 15 w 27"/>
                <a:gd name="T63" fmla="*/ 7 h 27"/>
                <a:gd name="T64" fmla="*/ 10 w 27"/>
                <a:gd name="T65" fmla="*/ 4 h 27"/>
                <a:gd name="T66" fmla="*/ 8 w 27"/>
                <a:gd name="T67" fmla="*/ 5 h 27"/>
                <a:gd name="T68" fmla="*/ 8 w 27"/>
                <a:gd name="T69" fmla="*/ 6 h 27"/>
                <a:gd name="T70" fmla="*/ 7 w 27"/>
                <a:gd name="T71" fmla="*/ 5 h 27"/>
                <a:gd name="T72" fmla="*/ 9 w 27"/>
                <a:gd name="T73" fmla="*/ 2 h 27"/>
                <a:gd name="T74" fmla="*/ 11 w 27"/>
                <a:gd name="T75" fmla="*/ 0 h 27"/>
                <a:gd name="T76" fmla="*/ 11 w 27"/>
                <a:gd name="T77" fmla="*/ 0 h 27"/>
                <a:gd name="T78" fmla="*/ 11 w 27"/>
                <a:gd name="T79" fmla="*/ 0 h 27"/>
                <a:gd name="T80" fmla="*/ 11 w 27"/>
                <a:gd name="T81" fmla="*/ 2 h 27"/>
                <a:gd name="T82" fmla="*/ 16 w 27"/>
                <a:gd name="T83" fmla="*/ 5 h 27"/>
                <a:gd name="T84" fmla="*/ 22 w 27"/>
                <a:gd name="T8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27">
                  <a:moveTo>
                    <a:pt x="22" y="9"/>
                  </a:moveTo>
                  <a:cubicBezTo>
                    <a:pt x="23" y="9"/>
                    <a:pt x="26" y="11"/>
                    <a:pt x="27" y="11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6" y="12"/>
                    <a:pt x="25" y="12"/>
                    <a:pt x="21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7" y="23"/>
                    <a:pt x="18" y="23"/>
                  </a:cubicBezTo>
                  <a:cubicBezTo>
                    <a:pt x="19" y="23"/>
                    <a:pt x="19" y="23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1"/>
                    <a:pt x="21" y="22"/>
                  </a:cubicBezTo>
                  <a:cubicBezTo>
                    <a:pt x="20" y="23"/>
                    <a:pt x="20" y="24"/>
                    <a:pt x="19" y="25"/>
                  </a:cubicBezTo>
                  <a:cubicBezTo>
                    <a:pt x="18" y="26"/>
                    <a:pt x="18" y="26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17" y="25"/>
                  </a:cubicBezTo>
                  <a:cubicBezTo>
                    <a:pt x="17" y="24"/>
                    <a:pt x="14" y="22"/>
                    <a:pt x="12" y="2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2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7"/>
                    <a:pt x="2" y="16"/>
                    <a:pt x="2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4" y="14"/>
                    <a:pt x="9" y="13"/>
                    <a:pt x="11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8" y="11"/>
                    <a:pt x="20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1" y="4"/>
                    <a:pt x="10" y="4"/>
                  </a:cubicBez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10" y="1"/>
                    <a:pt x="10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5" y="5"/>
                    <a:pt x="16" y="5"/>
                  </a:cubicBezTo>
                  <a:lnTo>
                    <a:pt x="2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34"/>
            <p:cNvSpPr>
              <a:spLocks/>
            </p:cNvSpPr>
            <p:nvPr userDrawn="1"/>
          </p:nvSpPr>
          <p:spPr bwMode="auto">
            <a:xfrm>
              <a:off x="5017" y="3596"/>
              <a:ext cx="71" cy="71"/>
            </a:xfrm>
            <a:custGeom>
              <a:avLst/>
              <a:gdLst>
                <a:gd name="T0" fmla="*/ 5 w 19"/>
                <a:gd name="T1" fmla="*/ 7 h 19"/>
                <a:gd name="T2" fmla="*/ 1 w 19"/>
                <a:gd name="T3" fmla="*/ 6 h 19"/>
                <a:gd name="T4" fmla="*/ 1 w 19"/>
                <a:gd name="T5" fmla="*/ 6 h 19"/>
                <a:gd name="T6" fmla="*/ 0 w 19"/>
                <a:gd name="T7" fmla="*/ 6 h 19"/>
                <a:gd name="T8" fmla="*/ 3 w 19"/>
                <a:gd name="T9" fmla="*/ 3 h 19"/>
                <a:gd name="T10" fmla="*/ 5 w 19"/>
                <a:gd name="T11" fmla="*/ 0 h 19"/>
                <a:gd name="T12" fmla="*/ 6 w 19"/>
                <a:gd name="T13" fmla="*/ 1 h 19"/>
                <a:gd name="T14" fmla="*/ 5 w 19"/>
                <a:gd name="T15" fmla="*/ 1 h 19"/>
                <a:gd name="T16" fmla="*/ 7 w 19"/>
                <a:gd name="T17" fmla="*/ 5 h 19"/>
                <a:gd name="T18" fmla="*/ 14 w 19"/>
                <a:gd name="T19" fmla="*/ 13 h 19"/>
                <a:gd name="T20" fmla="*/ 18 w 19"/>
                <a:gd name="T21" fmla="*/ 14 h 19"/>
                <a:gd name="T22" fmla="*/ 19 w 19"/>
                <a:gd name="T23" fmla="*/ 13 h 19"/>
                <a:gd name="T24" fmla="*/ 19 w 19"/>
                <a:gd name="T25" fmla="*/ 14 h 19"/>
                <a:gd name="T26" fmla="*/ 17 w 19"/>
                <a:gd name="T27" fmla="*/ 16 h 19"/>
                <a:gd name="T28" fmla="*/ 14 w 19"/>
                <a:gd name="T29" fmla="*/ 19 h 19"/>
                <a:gd name="T30" fmla="*/ 14 w 19"/>
                <a:gd name="T31" fmla="*/ 19 h 19"/>
                <a:gd name="T32" fmla="*/ 14 w 19"/>
                <a:gd name="T33" fmla="*/ 18 h 19"/>
                <a:gd name="T34" fmla="*/ 13 w 19"/>
                <a:gd name="T35" fmla="*/ 14 h 19"/>
                <a:gd name="T36" fmla="*/ 5 w 19"/>
                <a:gd name="T3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5" y="7"/>
                  </a:move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5"/>
                    <a:pt x="17" y="15"/>
                    <a:pt x="18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6"/>
                    <a:pt x="13" y="1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 35"/>
            <p:cNvSpPr>
              <a:spLocks/>
            </p:cNvSpPr>
            <p:nvPr userDrawn="1"/>
          </p:nvSpPr>
          <p:spPr bwMode="auto">
            <a:xfrm>
              <a:off x="5058" y="3532"/>
              <a:ext cx="75" cy="86"/>
            </a:xfrm>
            <a:custGeom>
              <a:avLst/>
              <a:gdLst>
                <a:gd name="T0" fmla="*/ 4 w 20"/>
                <a:gd name="T1" fmla="*/ 13 h 23"/>
                <a:gd name="T2" fmla="*/ 1 w 20"/>
                <a:gd name="T3" fmla="*/ 12 h 23"/>
                <a:gd name="T4" fmla="*/ 1 w 20"/>
                <a:gd name="T5" fmla="*/ 12 h 23"/>
                <a:gd name="T6" fmla="*/ 0 w 20"/>
                <a:gd name="T7" fmla="*/ 11 h 23"/>
                <a:gd name="T8" fmla="*/ 3 w 20"/>
                <a:gd name="T9" fmla="*/ 10 h 23"/>
                <a:gd name="T10" fmla="*/ 6 w 20"/>
                <a:gd name="T11" fmla="*/ 8 h 23"/>
                <a:gd name="T12" fmla="*/ 6 w 20"/>
                <a:gd name="T13" fmla="*/ 8 h 23"/>
                <a:gd name="T14" fmla="*/ 6 w 20"/>
                <a:gd name="T15" fmla="*/ 9 h 23"/>
                <a:gd name="T16" fmla="*/ 5 w 20"/>
                <a:gd name="T17" fmla="*/ 10 h 23"/>
                <a:gd name="T18" fmla="*/ 9 w 20"/>
                <a:gd name="T19" fmla="*/ 13 h 23"/>
                <a:gd name="T20" fmla="*/ 18 w 20"/>
                <a:gd name="T21" fmla="*/ 19 h 23"/>
                <a:gd name="T22" fmla="*/ 16 w 20"/>
                <a:gd name="T23" fmla="*/ 12 h 23"/>
                <a:gd name="T24" fmla="*/ 15 w 20"/>
                <a:gd name="T25" fmla="*/ 5 h 23"/>
                <a:gd name="T26" fmla="*/ 15 w 20"/>
                <a:gd name="T27" fmla="*/ 4 h 23"/>
                <a:gd name="T28" fmla="*/ 13 w 20"/>
                <a:gd name="T29" fmla="*/ 4 h 23"/>
                <a:gd name="T30" fmla="*/ 13 w 20"/>
                <a:gd name="T31" fmla="*/ 4 h 23"/>
                <a:gd name="T32" fmla="*/ 13 w 20"/>
                <a:gd name="T33" fmla="*/ 4 h 23"/>
                <a:gd name="T34" fmla="*/ 15 w 20"/>
                <a:gd name="T35" fmla="*/ 2 h 23"/>
                <a:gd name="T36" fmla="*/ 18 w 20"/>
                <a:gd name="T37" fmla="*/ 0 h 23"/>
                <a:gd name="T38" fmla="*/ 18 w 20"/>
                <a:gd name="T39" fmla="*/ 1 h 23"/>
                <a:gd name="T40" fmla="*/ 17 w 20"/>
                <a:gd name="T41" fmla="*/ 2 h 23"/>
                <a:gd name="T42" fmla="*/ 17 w 20"/>
                <a:gd name="T43" fmla="*/ 3 h 23"/>
                <a:gd name="T44" fmla="*/ 17 w 20"/>
                <a:gd name="T45" fmla="*/ 11 h 23"/>
                <a:gd name="T46" fmla="*/ 18 w 20"/>
                <a:gd name="T47" fmla="*/ 15 h 23"/>
                <a:gd name="T48" fmla="*/ 20 w 20"/>
                <a:gd name="T49" fmla="*/ 23 h 23"/>
                <a:gd name="T50" fmla="*/ 19 w 20"/>
                <a:gd name="T51" fmla="*/ 23 h 23"/>
                <a:gd name="T52" fmla="*/ 19 w 20"/>
                <a:gd name="T53" fmla="*/ 23 h 23"/>
                <a:gd name="T54" fmla="*/ 16 w 20"/>
                <a:gd name="T55" fmla="*/ 21 h 23"/>
                <a:gd name="T56" fmla="*/ 4 w 20"/>
                <a:gd name="T5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3">
                  <a:moveTo>
                    <a:pt x="4" y="13"/>
                  </a:moveTo>
                  <a:cubicBezTo>
                    <a:pt x="3" y="11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2" y="10"/>
                    <a:pt x="3" y="10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7" y="11"/>
                    <a:pt x="9" y="13"/>
                  </a:cubicBezTo>
                  <a:cubicBezTo>
                    <a:pt x="12" y="15"/>
                    <a:pt x="15" y="17"/>
                    <a:pt x="18" y="19"/>
                  </a:cubicBezTo>
                  <a:cubicBezTo>
                    <a:pt x="17" y="17"/>
                    <a:pt x="17" y="14"/>
                    <a:pt x="16" y="12"/>
                  </a:cubicBezTo>
                  <a:cubicBezTo>
                    <a:pt x="16" y="10"/>
                    <a:pt x="16" y="6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4" y="3"/>
                    <a:pt x="15" y="2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5"/>
                    <a:pt x="17" y="7"/>
                    <a:pt x="17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8"/>
                    <a:pt x="19" y="21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7" y="21"/>
                    <a:pt x="16" y="21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Freeform 36"/>
            <p:cNvSpPr>
              <a:spLocks/>
            </p:cNvSpPr>
            <p:nvPr userDrawn="1"/>
          </p:nvSpPr>
          <p:spPr bwMode="auto">
            <a:xfrm>
              <a:off x="5156" y="3509"/>
              <a:ext cx="71" cy="83"/>
            </a:xfrm>
            <a:custGeom>
              <a:avLst/>
              <a:gdLst>
                <a:gd name="T0" fmla="*/ 3 w 19"/>
                <a:gd name="T1" fmla="*/ 7 h 22"/>
                <a:gd name="T2" fmla="*/ 0 w 19"/>
                <a:gd name="T3" fmla="*/ 4 h 22"/>
                <a:gd name="T4" fmla="*/ 0 w 19"/>
                <a:gd name="T5" fmla="*/ 4 h 22"/>
                <a:gd name="T6" fmla="*/ 0 w 19"/>
                <a:gd name="T7" fmla="*/ 3 h 22"/>
                <a:gd name="T8" fmla="*/ 3 w 19"/>
                <a:gd name="T9" fmla="*/ 3 h 22"/>
                <a:gd name="T10" fmla="*/ 8 w 19"/>
                <a:gd name="T11" fmla="*/ 1 h 22"/>
                <a:gd name="T12" fmla="*/ 12 w 19"/>
                <a:gd name="T13" fmla="*/ 0 h 22"/>
                <a:gd name="T14" fmla="*/ 14 w 19"/>
                <a:gd name="T15" fmla="*/ 3 h 22"/>
                <a:gd name="T16" fmla="*/ 13 w 19"/>
                <a:gd name="T17" fmla="*/ 4 h 22"/>
                <a:gd name="T18" fmla="*/ 10 w 19"/>
                <a:gd name="T19" fmla="*/ 2 h 22"/>
                <a:gd name="T20" fmla="*/ 7 w 19"/>
                <a:gd name="T21" fmla="*/ 2 h 22"/>
                <a:gd name="T22" fmla="*/ 5 w 19"/>
                <a:gd name="T23" fmla="*/ 3 h 22"/>
                <a:gd name="T24" fmla="*/ 5 w 19"/>
                <a:gd name="T25" fmla="*/ 4 h 22"/>
                <a:gd name="T26" fmla="*/ 6 w 19"/>
                <a:gd name="T27" fmla="*/ 10 h 22"/>
                <a:gd name="T28" fmla="*/ 7 w 19"/>
                <a:gd name="T29" fmla="*/ 10 h 22"/>
                <a:gd name="T30" fmla="*/ 9 w 19"/>
                <a:gd name="T31" fmla="*/ 10 h 22"/>
                <a:gd name="T32" fmla="*/ 11 w 19"/>
                <a:gd name="T33" fmla="*/ 9 h 22"/>
                <a:gd name="T34" fmla="*/ 12 w 19"/>
                <a:gd name="T35" fmla="*/ 8 h 22"/>
                <a:gd name="T36" fmla="*/ 12 w 19"/>
                <a:gd name="T37" fmla="*/ 7 h 22"/>
                <a:gd name="T38" fmla="*/ 13 w 19"/>
                <a:gd name="T39" fmla="*/ 7 h 22"/>
                <a:gd name="T40" fmla="*/ 13 w 19"/>
                <a:gd name="T41" fmla="*/ 9 h 22"/>
                <a:gd name="T42" fmla="*/ 14 w 19"/>
                <a:gd name="T43" fmla="*/ 12 h 22"/>
                <a:gd name="T44" fmla="*/ 13 w 19"/>
                <a:gd name="T45" fmla="*/ 12 h 22"/>
                <a:gd name="T46" fmla="*/ 13 w 19"/>
                <a:gd name="T47" fmla="*/ 11 h 22"/>
                <a:gd name="T48" fmla="*/ 12 w 19"/>
                <a:gd name="T49" fmla="*/ 10 h 22"/>
                <a:gd name="T50" fmla="*/ 9 w 19"/>
                <a:gd name="T51" fmla="*/ 11 h 22"/>
                <a:gd name="T52" fmla="*/ 8 w 19"/>
                <a:gd name="T53" fmla="*/ 11 h 22"/>
                <a:gd name="T54" fmla="*/ 7 w 19"/>
                <a:gd name="T55" fmla="*/ 12 h 22"/>
                <a:gd name="T56" fmla="*/ 8 w 19"/>
                <a:gd name="T57" fmla="*/ 16 h 22"/>
                <a:gd name="T58" fmla="*/ 10 w 19"/>
                <a:gd name="T59" fmla="*/ 19 h 22"/>
                <a:gd name="T60" fmla="*/ 13 w 19"/>
                <a:gd name="T61" fmla="*/ 19 h 22"/>
                <a:gd name="T62" fmla="*/ 17 w 19"/>
                <a:gd name="T63" fmla="*/ 17 h 22"/>
                <a:gd name="T64" fmla="*/ 18 w 19"/>
                <a:gd name="T65" fmla="*/ 14 h 22"/>
                <a:gd name="T66" fmla="*/ 19 w 19"/>
                <a:gd name="T67" fmla="*/ 14 h 22"/>
                <a:gd name="T68" fmla="*/ 19 w 19"/>
                <a:gd name="T69" fmla="*/ 18 h 22"/>
                <a:gd name="T70" fmla="*/ 11 w 19"/>
                <a:gd name="T71" fmla="*/ 20 h 22"/>
                <a:gd name="T72" fmla="*/ 8 w 19"/>
                <a:gd name="T73" fmla="*/ 21 h 22"/>
                <a:gd name="T74" fmla="*/ 5 w 19"/>
                <a:gd name="T75" fmla="*/ 22 h 22"/>
                <a:gd name="T76" fmla="*/ 4 w 19"/>
                <a:gd name="T77" fmla="*/ 22 h 22"/>
                <a:gd name="T78" fmla="*/ 5 w 19"/>
                <a:gd name="T79" fmla="*/ 21 h 22"/>
                <a:gd name="T80" fmla="*/ 6 w 19"/>
                <a:gd name="T81" fmla="*/ 17 h 22"/>
                <a:gd name="T82" fmla="*/ 3 w 19"/>
                <a:gd name="T8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22">
                  <a:moveTo>
                    <a:pt x="3" y="7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2" y="3"/>
                    <a:pt x="12" y="2"/>
                    <a:pt x="10" y="2"/>
                  </a:cubicBezTo>
                  <a:cubicBezTo>
                    <a:pt x="9" y="2"/>
                    <a:pt x="9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3" y="7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11" y="10"/>
                    <a:pt x="11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8"/>
                    <a:pt x="9" y="19"/>
                    <a:pt x="10" y="19"/>
                  </a:cubicBezTo>
                  <a:cubicBezTo>
                    <a:pt x="10" y="19"/>
                    <a:pt x="11" y="20"/>
                    <a:pt x="13" y="19"/>
                  </a:cubicBezTo>
                  <a:cubicBezTo>
                    <a:pt x="15" y="18"/>
                    <a:pt x="16" y="18"/>
                    <a:pt x="17" y="17"/>
                  </a:cubicBezTo>
                  <a:cubicBezTo>
                    <a:pt x="17" y="17"/>
                    <a:pt x="18" y="16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19" y="18"/>
                    <a:pt x="19" y="18"/>
                  </a:cubicBezTo>
                  <a:cubicBezTo>
                    <a:pt x="16" y="19"/>
                    <a:pt x="13" y="20"/>
                    <a:pt x="11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7" y="20"/>
                    <a:pt x="6" y="17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" name="Freeform 37"/>
            <p:cNvSpPr>
              <a:spLocks noEditPoints="1"/>
            </p:cNvSpPr>
            <p:nvPr userDrawn="1"/>
          </p:nvSpPr>
          <p:spPr bwMode="auto">
            <a:xfrm>
              <a:off x="5242" y="3502"/>
              <a:ext cx="72" cy="75"/>
            </a:xfrm>
            <a:custGeom>
              <a:avLst/>
              <a:gdLst>
                <a:gd name="T0" fmla="*/ 6 w 19"/>
                <a:gd name="T1" fmla="*/ 9 h 20"/>
                <a:gd name="T2" fmla="*/ 6 w 19"/>
                <a:gd name="T3" fmla="*/ 10 h 20"/>
                <a:gd name="T4" fmla="*/ 8 w 19"/>
                <a:gd name="T5" fmla="*/ 10 h 20"/>
                <a:gd name="T6" fmla="*/ 11 w 19"/>
                <a:gd name="T7" fmla="*/ 9 h 20"/>
                <a:gd name="T8" fmla="*/ 12 w 19"/>
                <a:gd name="T9" fmla="*/ 5 h 20"/>
                <a:gd name="T10" fmla="*/ 8 w 19"/>
                <a:gd name="T11" fmla="*/ 1 h 20"/>
                <a:gd name="T12" fmla="*/ 6 w 19"/>
                <a:gd name="T13" fmla="*/ 2 h 20"/>
                <a:gd name="T14" fmla="*/ 6 w 19"/>
                <a:gd name="T15" fmla="*/ 9 h 20"/>
                <a:gd name="T16" fmla="*/ 3 w 19"/>
                <a:gd name="T17" fmla="*/ 5 h 20"/>
                <a:gd name="T18" fmla="*/ 2 w 19"/>
                <a:gd name="T19" fmla="*/ 1 h 20"/>
                <a:gd name="T20" fmla="*/ 1 w 19"/>
                <a:gd name="T21" fmla="*/ 1 h 20"/>
                <a:gd name="T22" fmla="*/ 1 w 19"/>
                <a:gd name="T23" fmla="*/ 0 h 20"/>
                <a:gd name="T24" fmla="*/ 8 w 19"/>
                <a:gd name="T25" fmla="*/ 0 h 20"/>
                <a:gd name="T26" fmla="*/ 13 w 19"/>
                <a:gd name="T27" fmla="*/ 1 h 20"/>
                <a:gd name="T28" fmla="*/ 15 w 19"/>
                <a:gd name="T29" fmla="*/ 5 h 20"/>
                <a:gd name="T30" fmla="*/ 11 w 19"/>
                <a:gd name="T31" fmla="*/ 10 h 20"/>
                <a:gd name="T32" fmla="*/ 11 w 19"/>
                <a:gd name="T33" fmla="*/ 11 h 20"/>
                <a:gd name="T34" fmla="*/ 17 w 19"/>
                <a:gd name="T35" fmla="*/ 19 h 20"/>
                <a:gd name="T36" fmla="*/ 19 w 19"/>
                <a:gd name="T37" fmla="*/ 19 h 20"/>
                <a:gd name="T38" fmla="*/ 19 w 19"/>
                <a:gd name="T39" fmla="*/ 20 h 20"/>
                <a:gd name="T40" fmla="*/ 18 w 19"/>
                <a:gd name="T41" fmla="*/ 20 h 20"/>
                <a:gd name="T42" fmla="*/ 12 w 19"/>
                <a:gd name="T43" fmla="*/ 16 h 20"/>
                <a:gd name="T44" fmla="*/ 9 w 19"/>
                <a:gd name="T45" fmla="*/ 12 h 20"/>
                <a:gd name="T46" fmla="*/ 7 w 19"/>
                <a:gd name="T47" fmla="*/ 11 h 20"/>
                <a:gd name="T48" fmla="*/ 6 w 19"/>
                <a:gd name="T49" fmla="*/ 11 h 20"/>
                <a:gd name="T50" fmla="*/ 6 w 19"/>
                <a:gd name="T51" fmla="*/ 15 h 20"/>
                <a:gd name="T52" fmla="*/ 7 w 19"/>
                <a:gd name="T53" fmla="*/ 19 h 20"/>
                <a:gd name="T54" fmla="*/ 8 w 19"/>
                <a:gd name="T55" fmla="*/ 19 h 20"/>
                <a:gd name="T56" fmla="*/ 8 w 19"/>
                <a:gd name="T57" fmla="*/ 20 h 20"/>
                <a:gd name="T58" fmla="*/ 4 w 19"/>
                <a:gd name="T59" fmla="*/ 19 h 20"/>
                <a:gd name="T60" fmla="*/ 1 w 19"/>
                <a:gd name="T61" fmla="*/ 20 h 20"/>
                <a:gd name="T62" fmla="*/ 1 w 19"/>
                <a:gd name="T63" fmla="*/ 19 h 20"/>
                <a:gd name="T64" fmla="*/ 1 w 19"/>
                <a:gd name="T65" fmla="*/ 19 h 20"/>
                <a:gd name="T66" fmla="*/ 3 w 19"/>
                <a:gd name="T67" fmla="*/ 15 h 20"/>
                <a:gd name="T68" fmla="*/ 3 w 19"/>
                <a:gd name="T6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0"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9"/>
                    <a:pt x="12" y="7"/>
                    <a:pt x="12" y="5"/>
                  </a:cubicBezTo>
                  <a:cubicBezTo>
                    <a:pt x="12" y="3"/>
                    <a:pt x="11" y="1"/>
                    <a:pt x="8" y="1"/>
                  </a:cubicBezTo>
                  <a:cubicBezTo>
                    <a:pt x="6" y="1"/>
                    <a:pt x="6" y="1"/>
                    <a:pt x="6" y="2"/>
                  </a:cubicBezTo>
                  <a:lnTo>
                    <a:pt x="6" y="9"/>
                  </a:lnTo>
                  <a:close/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8"/>
                    <a:pt x="13" y="9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4" y="14"/>
                    <a:pt x="15" y="17"/>
                    <a:pt x="17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5" y="20"/>
                    <a:pt x="14" y="19"/>
                    <a:pt x="12" y="16"/>
                  </a:cubicBezTo>
                  <a:cubicBezTo>
                    <a:pt x="11" y="15"/>
                    <a:pt x="10" y="13"/>
                    <a:pt x="9" y="12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7" y="20"/>
                    <a:pt x="6" y="19"/>
                    <a:pt x="4" y="19"/>
                  </a:cubicBezTo>
                  <a:cubicBezTo>
                    <a:pt x="3" y="19"/>
                    <a:pt x="2" y="20"/>
                    <a:pt x="1" y="20"/>
                  </a:cubicBezTo>
                  <a:cubicBezTo>
                    <a:pt x="1" y="19"/>
                    <a:pt x="0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9" name="Freeform 38"/>
            <p:cNvSpPr>
              <a:spLocks/>
            </p:cNvSpPr>
            <p:nvPr userDrawn="1"/>
          </p:nvSpPr>
          <p:spPr bwMode="auto">
            <a:xfrm>
              <a:off x="5336" y="3513"/>
              <a:ext cx="60" cy="79"/>
            </a:xfrm>
            <a:custGeom>
              <a:avLst/>
              <a:gdLst>
                <a:gd name="T0" fmla="*/ 4 w 16"/>
                <a:gd name="T1" fmla="*/ 20 h 21"/>
                <a:gd name="T2" fmla="*/ 0 w 16"/>
                <a:gd name="T3" fmla="*/ 18 h 21"/>
                <a:gd name="T4" fmla="*/ 1 w 16"/>
                <a:gd name="T5" fmla="*/ 14 h 21"/>
                <a:gd name="T6" fmla="*/ 1 w 16"/>
                <a:gd name="T7" fmla="*/ 14 h 21"/>
                <a:gd name="T8" fmla="*/ 5 w 16"/>
                <a:gd name="T9" fmla="*/ 19 h 21"/>
                <a:gd name="T10" fmla="*/ 10 w 16"/>
                <a:gd name="T11" fmla="*/ 17 h 21"/>
                <a:gd name="T12" fmla="*/ 8 w 16"/>
                <a:gd name="T13" fmla="*/ 13 h 21"/>
                <a:gd name="T14" fmla="*/ 6 w 16"/>
                <a:gd name="T15" fmla="*/ 10 h 21"/>
                <a:gd name="T16" fmla="*/ 5 w 16"/>
                <a:gd name="T17" fmla="*/ 4 h 21"/>
                <a:gd name="T18" fmla="*/ 12 w 16"/>
                <a:gd name="T19" fmla="*/ 1 h 21"/>
                <a:gd name="T20" fmla="*/ 15 w 16"/>
                <a:gd name="T21" fmla="*/ 2 h 21"/>
                <a:gd name="T22" fmla="*/ 15 w 16"/>
                <a:gd name="T23" fmla="*/ 3 h 21"/>
                <a:gd name="T24" fmla="*/ 15 w 16"/>
                <a:gd name="T25" fmla="*/ 6 h 21"/>
                <a:gd name="T26" fmla="*/ 14 w 16"/>
                <a:gd name="T27" fmla="*/ 6 h 21"/>
                <a:gd name="T28" fmla="*/ 11 w 16"/>
                <a:gd name="T29" fmla="*/ 2 h 21"/>
                <a:gd name="T30" fmla="*/ 7 w 16"/>
                <a:gd name="T31" fmla="*/ 4 h 21"/>
                <a:gd name="T32" fmla="*/ 8 w 16"/>
                <a:gd name="T33" fmla="*/ 8 h 21"/>
                <a:gd name="T34" fmla="*/ 10 w 16"/>
                <a:gd name="T35" fmla="*/ 10 h 21"/>
                <a:gd name="T36" fmla="*/ 12 w 16"/>
                <a:gd name="T37" fmla="*/ 17 h 21"/>
                <a:gd name="T38" fmla="*/ 4 w 16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21">
                  <a:moveTo>
                    <a:pt x="4" y="20"/>
                  </a:moveTo>
                  <a:cubicBezTo>
                    <a:pt x="2" y="19"/>
                    <a:pt x="1" y="18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5"/>
                    <a:pt x="2" y="18"/>
                    <a:pt x="5" y="19"/>
                  </a:cubicBezTo>
                  <a:cubicBezTo>
                    <a:pt x="7" y="20"/>
                    <a:pt x="9" y="19"/>
                    <a:pt x="10" y="17"/>
                  </a:cubicBezTo>
                  <a:cubicBezTo>
                    <a:pt x="10" y="16"/>
                    <a:pt x="10" y="15"/>
                    <a:pt x="8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4" y="7"/>
                    <a:pt x="5" y="4"/>
                  </a:cubicBezTo>
                  <a:cubicBezTo>
                    <a:pt x="6" y="2"/>
                    <a:pt x="8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5" y="5"/>
                    <a:pt x="15" y="6"/>
                  </a:cubicBezTo>
                  <a:cubicBezTo>
                    <a:pt x="15" y="7"/>
                    <a:pt x="14" y="7"/>
                    <a:pt x="14" y="6"/>
                  </a:cubicBezTo>
                  <a:cubicBezTo>
                    <a:pt x="14" y="5"/>
                    <a:pt x="14" y="3"/>
                    <a:pt x="11" y="2"/>
                  </a:cubicBezTo>
                  <a:cubicBezTo>
                    <a:pt x="9" y="1"/>
                    <a:pt x="7" y="3"/>
                    <a:pt x="7" y="4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2"/>
                    <a:pt x="13" y="14"/>
                    <a:pt x="12" y="17"/>
                  </a:cubicBezTo>
                  <a:cubicBezTo>
                    <a:pt x="11" y="20"/>
                    <a:pt x="8" y="21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Freeform 39"/>
            <p:cNvSpPr>
              <a:spLocks/>
            </p:cNvSpPr>
            <p:nvPr userDrawn="1"/>
          </p:nvSpPr>
          <p:spPr bwMode="auto">
            <a:xfrm>
              <a:off x="5404" y="3547"/>
              <a:ext cx="60" cy="75"/>
            </a:xfrm>
            <a:custGeom>
              <a:avLst/>
              <a:gdLst>
                <a:gd name="T0" fmla="*/ 10 w 16"/>
                <a:gd name="T1" fmla="*/ 5 h 20"/>
                <a:gd name="T2" fmla="*/ 10 w 16"/>
                <a:gd name="T3" fmla="*/ 1 h 20"/>
                <a:gd name="T4" fmla="*/ 10 w 16"/>
                <a:gd name="T5" fmla="*/ 0 h 20"/>
                <a:gd name="T6" fmla="*/ 10 w 16"/>
                <a:gd name="T7" fmla="*/ 0 h 20"/>
                <a:gd name="T8" fmla="*/ 13 w 16"/>
                <a:gd name="T9" fmla="*/ 2 h 20"/>
                <a:gd name="T10" fmla="*/ 16 w 16"/>
                <a:gd name="T11" fmla="*/ 3 h 20"/>
                <a:gd name="T12" fmla="*/ 16 w 16"/>
                <a:gd name="T13" fmla="*/ 4 h 20"/>
                <a:gd name="T14" fmla="*/ 15 w 16"/>
                <a:gd name="T15" fmla="*/ 4 h 20"/>
                <a:gd name="T16" fmla="*/ 12 w 16"/>
                <a:gd name="T17" fmla="*/ 6 h 20"/>
                <a:gd name="T18" fmla="*/ 6 w 16"/>
                <a:gd name="T19" fmla="*/ 15 h 20"/>
                <a:gd name="T20" fmla="*/ 6 w 16"/>
                <a:gd name="T21" fmla="*/ 19 h 20"/>
                <a:gd name="T22" fmla="*/ 6 w 16"/>
                <a:gd name="T23" fmla="*/ 19 h 20"/>
                <a:gd name="T24" fmla="*/ 6 w 16"/>
                <a:gd name="T25" fmla="*/ 20 h 20"/>
                <a:gd name="T26" fmla="*/ 3 w 16"/>
                <a:gd name="T27" fmla="*/ 18 h 20"/>
                <a:gd name="T28" fmla="*/ 0 w 16"/>
                <a:gd name="T29" fmla="*/ 16 h 20"/>
                <a:gd name="T30" fmla="*/ 0 w 16"/>
                <a:gd name="T31" fmla="*/ 16 h 20"/>
                <a:gd name="T32" fmla="*/ 1 w 16"/>
                <a:gd name="T33" fmla="*/ 16 h 20"/>
                <a:gd name="T34" fmla="*/ 4 w 16"/>
                <a:gd name="T35" fmla="*/ 14 h 20"/>
                <a:gd name="T36" fmla="*/ 10 w 16"/>
                <a:gd name="T3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0">
                  <a:moveTo>
                    <a:pt x="10" y="5"/>
                  </a:moveTo>
                  <a:cubicBezTo>
                    <a:pt x="11" y="2"/>
                    <a:pt x="12" y="2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3"/>
                    <a:pt x="12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4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1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3" y="16"/>
                    <a:pt x="4" y="1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Freeform 40"/>
            <p:cNvSpPr>
              <a:spLocks/>
            </p:cNvSpPr>
            <p:nvPr userDrawn="1"/>
          </p:nvSpPr>
          <p:spPr bwMode="auto">
            <a:xfrm>
              <a:off x="5460" y="3588"/>
              <a:ext cx="90" cy="87"/>
            </a:xfrm>
            <a:custGeom>
              <a:avLst/>
              <a:gdLst>
                <a:gd name="T0" fmla="*/ 7 w 24"/>
                <a:gd name="T1" fmla="*/ 17 h 23"/>
                <a:gd name="T2" fmla="*/ 6 w 24"/>
                <a:gd name="T3" fmla="*/ 21 h 23"/>
                <a:gd name="T4" fmla="*/ 6 w 24"/>
                <a:gd name="T5" fmla="*/ 22 h 23"/>
                <a:gd name="T6" fmla="*/ 6 w 24"/>
                <a:gd name="T7" fmla="*/ 22 h 23"/>
                <a:gd name="T8" fmla="*/ 3 w 24"/>
                <a:gd name="T9" fmla="*/ 20 h 23"/>
                <a:gd name="T10" fmla="*/ 0 w 24"/>
                <a:gd name="T11" fmla="*/ 17 h 23"/>
                <a:gd name="T12" fmla="*/ 1 w 24"/>
                <a:gd name="T13" fmla="*/ 16 h 23"/>
                <a:gd name="T14" fmla="*/ 2 w 24"/>
                <a:gd name="T15" fmla="*/ 17 h 23"/>
                <a:gd name="T16" fmla="*/ 6 w 24"/>
                <a:gd name="T17" fmla="*/ 16 h 23"/>
                <a:gd name="T18" fmla="*/ 15 w 24"/>
                <a:gd name="T19" fmla="*/ 7 h 23"/>
                <a:gd name="T20" fmla="*/ 15 w 24"/>
                <a:gd name="T21" fmla="*/ 5 h 23"/>
                <a:gd name="T22" fmla="*/ 14 w 24"/>
                <a:gd name="T23" fmla="*/ 4 h 23"/>
                <a:gd name="T24" fmla="*/ 11 w 24"/>
                <a:gd name="T25" fmla="*/ 2 h 23"/>
                <a:gd name="T26" fmla="*/ 9 w 24"/>
                <a:gd name="T27" fmla="*/ 3 h 23"/>
                <a:gd name="T28" fmla="*/ 8 w 24"/>
                <a:gd name="T29" fmla="*/ 2 h 23"/>
                <a:gd name="T30" fmla="*/ 12 w 24"/>
                <a:gd name="T31" fmla="*/ 0 h 23"/>
                <a:gd name="T32" fmla="*/ 13 w 24"/>
                <a:gd name="T33" fmla="*/ 0 h 23"/>
                <a:gd name="T34" fmla="*/ 14 w 24"/>
                <a:gd name="T35" fmla="*/ 3 h 23"/>
                <a:gd name="T36" fmla="*/ 22 w 24"/>
                <a:gd name="T37" fmla="*/ 11 h 23"/>
                <a:gd name="T38" fmla="*/ 24 w 24"/>
                <a:gd name="T39" fmla="*/ 12 h 23"/>
                <a:gd name="T40" fmla="*/ 24 w 24"/>
                <a:gd name="T41" fmla="*/ 13 h 23"/>
                <a:gd name="T42" fmla="*/ 21 w 24"/>
                <a:gd name="T43" fmla="*/ 16 h 23"/>
                <a:gd name="T44" fmla="*/ 20 w 24"/>
                <a:gd name="T45" fmla="*/ 15 h 23"/>
                <a:gd name="T46" fmla="*/ 21 w 24"/>
                <a:gd name="T47" fmla="*/ 13 h 23"/>
                <a:gd name="T48" fmla="*/ 20 w 24"/>
                <a:gd name="T49" fmla="*/ 10 h 23"/>
                <a:gd name="T50" fmla="*/ 18 w 24"/>
                <a:gd name="T51" fmla="*/ 9 h 23"/>
                <a:gd name="T52" fmla="*/ 17 w 24"/>
                <a:gd name="T53" fmla="*/ 9 h 23"/>
                <a:gd name="T54" fmla="*/ 7 w 24"/>
                <a:gd name="T5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23">
                  <a:moveTo>
                    <a:pt x="7" y="17"/>
                  </a:moveTo>
                  <a:cubicBezTo>
                    <a:pt x="5" y="20"/>
                    <a:pt x="5" y="20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3"/>
                    <a:pt x="6" y="22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2" y="19"/>
                    <a:pt x="2" y="18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6" y="1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2" y="2"/>
                    <a:pt x="11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3" y="2"/>
                    <a:pt x="14" y="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3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3" y="13"/>
                    <a:pt x="21" y="15"/>
                    <a:pt x="21" y="16"/>
                  </a:cubicBezTo>
                  <a:cubicBezTo>
                    <a:pt x="21" y="16"/>
                    <a:pt x="20" y="15"/>
                    <a:pt x="20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7" y="9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Freeform 41"/>
            <p:cNvSpPr>
              <a:spLocks noEditPoints="1"/>
            </p:cNvSpPr>
            <p:nvPr userDrawn="1"/>
          </p:nvSpPr>
          <p:spPr bwMode="auto">
            <a:xfrm>
              <a:off x="5501" y="3693"/>
              <a:ext cx="87" cy="68"/>
            </a:xfrm>
            <a:custGeom>
              <a:avLst/>
              <a:gdLst>
                <a:gd name="T0" fmla="*/ 12 w 23"/>
                <a:gd name="T1" fmla="*/ 3 h 18"/>
                <a:gd name="T2" fmla="*/ 11 w 23"/>
                <a:gd name="T3" fmla="*/ 4 h 18"/>
                <a:gd name="T4" fmla="*/ 13 w 23"/>
                <a:gd name="T5" fmla="*/ 7 h 18"/>
                <a:gd name="T6" fmla="*/ 14 w 23"/>
                <a:gd name="T7" fmla="*/ 7 h 18"/>
                <a:gd name="T8" fmla="*/ 18 w 23"/>
                <a:gd name="T9" fmla="*/ 4 h 18"/>
                <a:gd name="T10" fmla="*/ 19 w 23"/>
                <a:gd name="T11" fmla="*/ 2 h 18"/>
                <a:gd name="T12" fmla="*/ 19 w 23"/>
                <a:gd name="T13" fmla="*/ 2 h 18"/>
                <a:gd name="T14" fmla="*/ 17 w 23"/>
                <a:gd name="T15" fmla="*/ 2 h 18"/>
                <a:gd name="T16" fmla="*/ 12 w 23"/>
                <a:gd name="T17" fmla="*/ 3 h 18"/>
                <a:gd name="T18" fmla="*/ 12 w 23"/>
                <a:gd name="T19" fmla="*/ 9 h 18"/>
                <a:gd name="T20" fmla="*/ 12 w 23"/>
                <a:gd name="T21" fmla="*/ 8 h 18"/>
                <a:gd name="T22" fmla="*/ 10 w 23"/>
                <a:gd name="T23" fmla="*/ 4 h 18"/>
                <a:gd name="T24" fmla="*/ 9 w 23"/>
                <a:gd name="T25" fmla="*/ 3 h 18"/>
                <a:gd name="T26" fmla="*/ 6 w 23"/>
                <a:gd name="T27" fmla="*/ 4 h 18"/>
                <a:gd name="T28" fmla="*/ 3 w 23"/>
                <a:gd name="T29" fmla="*/ 4 h 18"/>
                <a:gd name="T30" fmla="*/ 3 w 23"/>
                <a:gd name="T31" fmla="*/ 5 h 18"/>
                <a:gd name="T32" fmla="*/ 3 w 23"/>
                <a:gd name="T33" fmla="*/ 6 h 18"/>
                <a:gd name="T34" fmla="*/ 3 w 23"/>
                <a:gd name="T35" fmla="*/ 6 h 18"/>
                <a:gd name="T36" fmla="*/ 1 w 23"/>
                <a:gd name="T37" fmla="*/ 3 h 18"/>
                <a:gd name="T38" fmla="*/ 0 w 23"/>
                <a:gd name="T39" fmla="*/ 1 h 18"/>
                <a:gd name="T40" fmla="*/ 1 w 23"/>
                <a:gd name="T41" fmla="*/ 1 h 18"/>
                <a:gd name="T42" fmla="*/ 1 w 23"/>
                <a:gd name="T43" fmla="*/ 1 h 18"/>
                <a:gd name="T44" fmla="*/ 3 w 23"/>
                <a:gd name="T45" fmla="*/ 2 h 18"/>
                <a:gd name="T46" fmla="*/ 10 w 23"/>
                <a:gd name="T47" fmla="*/ 2 h 18"/>
                <a:gd name="T48" fmla="*/ 19 w 23"/>
                <a:gd name="T49" fmla="*/ 1 h 18"/>
                <a:gd name="T50" fmla="*/ 21 w 23"/>
                <a:gd name="T51" fmla="*/ 1 h 18"/>
                <a:gd name="T52" fmla="*/ 23 w 23"/>
                <a:gd name="T53" fmla="*/ 2 h 18"/>
                <a:gd name="T54" fmla="*/ 23 w 23"/>
                <a:gd name="T55" fmla="*/ 2 h 18"/>
                <a:gd name="T56" fmla="*/ 20 w 23"/>
                <a:gd name="T57" fmla="*/ 5 h 18"/>
                <a:gd name="T58" fmla="*/ 11 w 23"/>
                <a:gd name="T59" fmla="*/ 14 h 18"/>
                <a:gd name="T60" fmla="*/ 9 w 23"/>
                <a:gd name="T61" fmla="*/ 17 h 18"/>
                <a:gd name="T62" fmla="*/ 9 w 23"/>
                <a:gd name="T63" fmla="*/ 18 h 18"/>
                <a:gd name="T64" fmla="*/ 8 w 23"/>
                <a:gd name="T65" fmla="*/ 18 h 18"/>
                <a:gd name="T66" fmla="*/ 7 w 23"/>
                <a:gd name="T67" fmla="*/ 15 h 18"/>
                <a:gd name="T68" fmla="*/ 5 w 23"/>
                <a:gd name="T69" fmla="*/ 12 h 18"/>
                <a:gd name="T70" fmla="*/ 6 w 23"/>
                <a:gd name="T71" fmla="*/ 12 h 18"/>
                <a:gd name="T72" fmla="*/ 7 w 23"/>
                <a:gd name="T73" fmla="*/ 12 h 18"/>
                <a:gd name="T74" fmla="*/ 7 w 23"/>
                <a:gd name="T75" fmla="*/ 13 h 18"/>
                <a:gd name="T76" fmla="*/ 9 w 23"/>
                <a:gd name="T77" fmla="*/ 12 h 18"/>
                <a:gd name="T78" fmla="*/ 12 w 23"/>
                <a:gd name="T7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8">
                  <a:moveTo>
                    <a:pt x="12" y="3"/>
                  </a:moveTo>
                  <a:cubicBezTo>
                    <a:pt x="11" y="3"/>
                    <a:pt x="11" y="3"/>
                    <a:pt x="11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7" y="2"/>
                  </a:cubicBezTo>
                  <a:lnTo>
                    <a:pt x="12" y="3"/>
                  </a:ln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8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2" y="5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5" y="2"/>
                    <a:pt x="7" y="2"/>
                    <a:pt x="1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1"/>
                    <a:pt x="22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6"/>
                    <a:pt x="8" y="16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7"/>
                    <a:pt x="8" y="16"/>
                    <a:pt x="7" y="15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2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Freeform 42"/>
            <p:cNvSpPr>
              <a:spLocks/>
            </p:cNvSpPr>
            <p:nvPr userDrawn="1"/>
          </p:nvSpPr>
          <p:spPr bwMode="auto">
            <a:xfrm>
              <a:off x="5539" y="3776"/>
              <a:ext cx="75" cy="49"/>
            </a:xfrm>
            <a:custGeom>
              <a:avLst/>
              <a:gdLst>
                <a:gd name="T0" fmla="*/ 0 w 20"/>
                <a:gd name="T1" fmla="*/ 7 h 13"/>
                <a:gd name="T2" fmla="*/ 0 w 20"/>
                <a:gd name="T3" fmla="*/ 3 h 13"/>
                <a:gd name="T4" fmla="*/ 4 w 20"/>
                <a:gd name="T5" fmla="*/ 1 h 13"/>
                <a:gd name="T6" fmla="*/ 5 w 20"/>
                <a:gd name="T7" fmla="*/ 2 h 13"/>
                <a:gd name="T8" fmla="*/ 1 w 20"/>
                <a:gd name="T9" fmla="*/ 8 h 13"/>
                <a:gd name="T10" fmla="*/ 5 w 20"/>
                <a:gd name="T11" fmla="*/ 11 h 13"/>
                <a:gd name="T12" fmla="*/ 9 w 20"/>
                <a:gd name="T13" fmla="*/ 8 h 13"/>
                <a:gd name="T14" fmla="*/ 10 w 20"/>
                <a:gd name="T15" fmla="*/ 5 h 13"/>
                <a:gd name="T16" fmla="*/ 14 w 20"/>
                <a:gd name="T17" fmla="*/ 1 h 13"/>
                <a:gd name="T18" fmla="*/ 20 w 20"/>
                <a:gd name="T19" fmla="*/ 6 h 13"/>
                <a:gd name="T20" fmla="*/ 20 w 20"/>
                <a:gd name="T21" fmla="*/ 9 h 13"/>
                <a:gd name="T22" fmla="*/ 20 w 20"/>
                <a:gd name="T23" fmla="*/ 10 h 13"/>
                <a:gd name="T24" fmla="*/ 17 w 20"/>
                <a:gd name="T25" fmla="*/ 11 h 13"/>
                <a:gd name="T26" fmla="*/ 17 w 20"/>
                <a:gd name="T27" fmla="*/ 10 h 13"/>
                <a:gd name="T28" fmla="*/ 19 w 20"/>
                <a:gd name="T29" fmla="*/ 6 h 13"/>
                <a:gd name="T30" fmla="*/ 16 w 20"/>
                <a:gd name="T31" fmla="*/ 3 h 13"/>
                <a:gd name="T32" fmla="*/ 12 w 20"/>
                <a:gd name="T33" fmla="*/ 6 h 13"/>
                <a:gd name="T34" fmla="*/ 11 w 20"/>
                <a:gd name="T35" fmla="*/ 8 h 13"/>
                <a:gd name="T36" fmla="*/ 6 w 20"/>
                <a:gd name="T37" fmla="*/ 13 h 13"/>
                <a:gd name="T38" fmla="*/ 0 w 20"/>
                <a:gd name="T3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3">
                  <a:moveTo>
                    <a:pt x="0" y="7"/>
                  </a:moveTo>
                  <a:cubicBezTo>
                    <a:pt x="0" y="5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3" y="3"/>
                    <a:pt x="0" y="4"/>
                    <a:pt x="1" y="8"/>
                  </a:cubicBezTo>
                  <a:cubicBezTo>
                    <a:pt x="1" y="10"/>
                    <a:pt x="3" y="11"/>
                    <a:pt x="5" y="11"/>
                  </a:cubicBezTo>
                  <a:cubicBezTo>
                    <a:pt x="6" y="10"/>
                    <a:pt x="7" y="10"/>
                    <a:pt x="9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3"/>
                    <a:pt x="12" y="1"/>
                    <a:pt x="14" y="1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18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20" y="8"/>
                    <a:pt x="19" y="6"/>
                  </a:cubicBezTo>
                  <a:cubicBezTo>
                    <a:pt x="19" y="3"/>
                    <a:pt x="17" y="2"/>
                    <a:pt x="16" y="3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10"/>
                    <a:pt x="9" y="12"/>
                    <a:pt x="6" y="13"/>
                  </a:cubicBezTo>
                  <a:cubicBezTo>
                    <a:pt x="3" y="13"/>
                    <a:pt x="1" y="11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Freeform 43"/>
            <p:cNvSpPr>
              <a:spLocks noEditPoints="1"/>
            </p:cNvSpPr>
            <p:nvPr userDrawn="1"/>
          </p:nvSpPr>
          <p:spPr bwMode="auto">
            <a:xfrm>
              <a:off x="4942" y="3911"/>
              <a:ext cx="82" cy="75"/>
            </a:xfrm>
            <a:custGeom>
              <a:avLst/>
              <a:gdLst>
                <a:gd name="T0" fmla="*/ 13 w 22"/>
                <a:gd name="T1" fmla="*/ 8 h 20"/>
                <a:gd name="T2" fmla="*/ 12 w 22"/>
                <a:gd name="T3" fmla="*/ 9 h 20"/>
                <a:gd name="T4" fmla="*/ 18 w 22"/>
                <a:gd name="T5" fmla="*/ 12 h 20"/>
                <a:gd name="T6" fmla="*/ 20 w 22"/>
                <a:gd name="T7" fmla="*/ 7 h 20"/>
                <a:gd name="T8" fmla="*/ 19 w 22"/>
                <a:gd name="T9" fmla="*/ 6 h 20"/>
                <a:gd name="T10" fmla="*/ 18 w 22"/>
                <a:gd name="T11" fmla="*/ 5 h 20"/>
                <a:gd name="T12" fmla="*/ 13 w 22"/>
                <a:gd name="T13" fmla="*/ 8 h 20"/>
                <a:gd name="T14" fmla="*/ 6 w 22"/>
                <a:gd name="T15" fmla="*/ 10 h 20"/>
                <a:gd name="T16" fmla="*/ 4 w 22"/>
                <a:gd name="T17" fmla="*/ 12 h 20"/>
                <a:gd name="T18" fmla="*/ 4 w 22"/>
                <a:gd name="T19" fmla="*/ 14 h 20"/>
                <a:gd name="T20" fmla="*/ 9 w 22"/>
                <a:gd name="T21" fmla="*/ 17 h 20"/>
                <a:gd name="T22" fmla="*/ 12 w 22"/>
                <a:gd name="T23" fmla="*/ 10 h 20"/>
                <a:gd name="T24" fmla="*/ 10 w 22"/>
                <a:gd name="T25" fmla="*/ 8 h 20"/>
                <a:gd name="T26" fmla="*/ 6 w 22"/>
                <a:gd name="T27" fmla="*/ 10 h 20"/>
                <a:gd name="T28" fmla="*/ 16 w 22"/>
                <a:gd name="T29" fmla="*/ 4 h 20"/>
                <a:gd name="T30" fmla="*/ 18 w 22"/>
                <a:gd name="T31" fmla="*/ 2 h 20"/>
                <a:gd name="T32" fmla="*/ 17 w 22"/>
                <a:gd name="T33" fmla="*/ 1 h 20"/>
                <a:gd name="T34" fmla="*/ 18 w 22"/>
                <a:gd name="T35" fmla="*/ 0 h 20"/>
                <a:gd name="T36" fmla="*/ 21 w 22"/>
                <a:gd name="T37" fmla="*/ 6 h 20"/>
                <a:gd name="T38" fmla="*/ 22 w 22"/>
                <a:gd name="T39" fmla="*/ 11 h 20"/>
                <a:gd name="T40" fmla="*/ 19 w 22"/>
                <a:gd name="T41" fmla="*/ 15 h 20"/>
                <a:gd name="T42" fmla="*/ 14 w 22"/>
                <a:gd name="T43" fmla="*/ 13 h 20"/>
                <a:gd name="T44" fmla="*/ 14 w 22"/>
                <a:gd name="T45" fmla="*/ 14 h 20"/>
                <a:gd name="T46" fmla="*/ 11 w 22"/>
                <a:gd name="T47" fmla="*/ 19 h 20"/>
                <a:gd name="T48" fmla="*/ 3 w 22"/>
                <a:gd name="T49" fmla="*/ 14 h 20"/>
                <a:gd name="T50" fmla="*/ 1 w 22"/>
                <a:gd name="T51" fmla="*/ 11 h 20"/>
                <a:gd name="T52" fmla="*/ 0 w 22"/>
                <a:gd name="T53" fmla="*/ 7 h 20"/>
                <a:gd name="T54" fmla="*/ 1 w 22"/>
                <a:gd name="T55" fmla="*/ 7 h 20"/>
                <a:gd name="T56" fmla="*/ 1 w 22"/>
                <a:gd name="T57" fmla="*/ 8 h 20"/>
                <a:gd name="T58" fmla="*/ 5 w 22"/>
                <a:gd name="T59" fmla="*/ 8 h 20"/>
                <a:gd name="T60" fmla="*/ 16 w 22"/>
                <a:gd name="T6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0">
                  <a:moveTo>
                    <a:pt x="13" y="8"/>
                  </a:moveTo>
                  <a:cubicBezTo>
                    <a:pt x="12" y="8"/>
                    <a:pt x="12" y="8"/>
                    <a:pt x="12" y="9"/>
                  </a:cubicBezTo>
                  <a:cubicBezTo>
                    <a:pt x="14" y="12"/>
                    <a:pt x="15" y="13"/>
                    <a:pt x="18" y="12"/>
                  </a:cubicBezTo>
                  <a:cubicBezTo>
                    <a:pt x="20" y="11"/>
                    <a:pt x="21" y="9"/>
                    <a:pt x="20" y="7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5"/>
                    <a:pt x="19" y="5"/>
                    <a:pt x="18" y="5"/>
                  </a:cubicBezTo>
                  <a:lnTo>
                    <a:pt x="13" y="8"/>
                  </a:lnTo>
                  <a:close/>
                  <a:moveTo>
                    <a:pt x="6" y="10"/>
                  </a:moveTo>
                  <a:cubicBezTo>
                    <a:pt x="5" y="10"/>
                    <a:pt x="4" y="11"/>
                    <a:pt x="4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6"/>
                    <a:pt x="6" y="18"/>
                    <a:pt x="9" y="17"/>
                  </a:cubicBezTo>
                  <a:cubicBezTo>
                    <a:pt x="11" y="16"/>
                    <a:pt x="13" y="14"/>
                    <a:pt x="12" y="10"/>
                  </a:cubicBezTo>
                  <a:cubicBezTo>
                    <a:pt x="11" y="8"/>
                    <a:pt x="11" y="8"/>
                    <a:pt x="10" y="8"/>
                  </a:cubicBezTo>
                  <a:lnTo>
                    <a:pt x="6" y="10"/>
                  </a:lnTo>
                  <a:close/>
                  <a:moveTo>
                    <a:pt x="16" y="4"/>
                  </a:moveTo>
                  <a:cubicBezTo>
                    <a:pt x="18" y="3"/>
                    <a:pt x="18" y="3"/>
                    <a:pt x="18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2"/>
                    <a:pt x="20" y="4"/>
                    <a:pt x="21" y="6"/>
                  </a:cubicBezTo>
                  <a:cubicBezTo>
                    <a:pt x="21" y="8"/>
                    <a:pt x="22" y="10"/>
                    <a:pt x="22" y="11"/>
                  </a:cubicBezTo>
                  <a:cubicBezTo>
                    <a:pt x="21" y="13"/>
                    <a:pt x="21" y="14"/>
                    <a:pt x="19" y="15"/>
                  </a:cubicBezTo>
                  <a:cubicBezTo>
                    <a:pt x="17" y="15"/>
                    <a:pt x="15" y="15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5"/>
                    <a:pt x="14" y="18"/>
                    <a:pt x="11" y="19"/>
                  </a:cubicBezTo>
                  <a:cubicBezTo>
                    <a:pt x="7" y="20"/>
                    <a:pt x="4" y="19"/>
                    <a:pt x="3" y="14"/>
                  </a:cubicBezTo>
                  <a:cubicBezTo>
                    <a:pt x="2" y="13"/>
                    <a:pt x="2" y="12"/>
                    <a:pt x="1" y="11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5" y="8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Freeform 44"/>
            <p:cNvSpPr>
              <a:spLocks/>
            </p:cNvSpPr>
            <p:nvPr userDrawn="1"/>
          </p:nvSpPr>
          <p:spPr bwMode="auto">
            <a:xfrm>
              <a:off x="4983" y="3986"/>
              <a:ext cx="86" cy="87"/>
            </a:xfrm>
            <a:custGeom>
              <a:avLst/>
              <a:gdLst>
                <a:gd name="T0" fmla="*/ 13 w 23"/>
                <a:gd name="T1" fmla="*/ 4 h 23"/>
                <a:gd name="T2" fmla="*/ 15 w 23"/>
                <a:gd name="T3" fmla="*/ 1 h 23"/>
                <a:gd name="T4" fmla="*/ 15 w 23"/>
                <a:gd name="T5" fmla="*/ 0 h 23"/>
                <a:gd name="T6" fmla="*/ 16 w 23"/>
                <a:gd name="T7" fmla="*/ 0 h 23"/>
                <a:gd name="T8" fmla="*/ 18 w 23"/>
                <a:gd name="T9" fmla="*/ 3 h 23"/>
                <a:gd name="T10" fmla="*/ 21 w 23"/>
                <a:gd name="T11" fmla="*/ 7 h 23"/>
                <a:gd name="T12" fmla="*/ 23 w 23"/>
                <a:gd name="T13" fmla="*/ 10 h 23"/>
                <a:gd name="T14" fmla="*/ 21 w 23"/>
                <a:gd name="T15" fmla="*/ 13 h 23"/>
                <a:gd name="T16" fmla="*/ 20 w 23"/>
                <a:gd name="T17" fmla="*/ 12 h 23"/>
                <a:gd name="T18" fmla="*/ 21 w 23"/>
                <a:gd name="T19" fmla="*/ 9 h 23"/>
                <a:gd name="T20" fmla="*/ 19 w 23"/>
                <a:gd name="T21" fmla="*/ 7 h 23"/>
                <a:gd name="T22" fmla="*/ 18 w 23"/>
                <a:gd name="T23" fmla="*/ 5 h 23"/>
                <a:gd name="T24" fmla="*/ 17 w 23"/>
                <a:gd name="T25" fmla="*/ 5 h 23"/>
                <a:gd name="T26" fmla="*/ 12 w 23"/>
                <a:gd name="T27" fmla="*/ 8 h 23"/>
                <a:gd name="T28" fmla="*/ 12 w 23"/>
                <a:gd name="T29" fmla="*/ 10 h 23"/>
                <a:gd name="T30" fmla="*/ 13 w 23"/>
                <a:gd name="T31" fmla="*/ 11 h 23"/>
                <a:gd name="T32" fmla="*/ 15 w 23"/>
                <a:gd name="T33" fmla="*/ 13 h 23"/>
                <a:gd name="T34" fmla="*/ 16 w 23"/>
                <a:gd name="T35" fmla="*/ 13 h 23"/>
                <a:gd name="T36" fmla="*/ 17 w 23"/>
                <a:gd name="T37" fmla="*/ 12 h 23"/>
                <a:gd name="T38" fmla="*/ 17 w 23"/>
                <a:gd name="T39" fmla="*/ 13 h 23"/>
                <a:gd name="T40" fmla="*/ 15 w 23"/>
                <a:gd name="T41" fmla="*/ 15 h 23"/>
                <a:gd name="T42" fmla="*/ 13 w 23"/>
                <a:gd name="T43" fmla="*/ 16 h 23"/>
                <a:gd name="T44" fmla="*/ 12 w 23"/>
                <a:gd name="T45" fmla="*/ 16 h 23"/>
                <a:gd name="T46" fmla="*/ 13 w 23"/>
                <a:gd name="T47" fmla="*/ 15 h 23"/>
                <a:gd name="T48" fmla="*/ 13 w 23"/>
                <a:gd name="T49" fmla="*/ 14 h 23"/>
                <a:gd name="T50" fmla="*/ 12 w 23"/>
                <a:gd name="T51" fmla="*/ 12 h 23"/>
                <a:gd name="T52" fmla="*/ 11 w 23"/>
                <a:gd name="T53" fmla="*/ 10 h 23"/>
                <a:gd name="T54" fmla="*/ 10 w 23"/>
                <a:gd name="T55" fmla="*/ 10 h 23"/>
                <a:gd name="T56" fmla="*/ 7 w 23"/>
                <a:gd name="T57" fmla="*/ 12 h 23"/>
                <a:gd name="T58" fmla="*/ 4 w 23"/>
                <a:gd name="T59" fmla="*/ 15 h 23"/>
                <a:gd name="T60" fmla="*/ 6 w 23"/>
                <a:gd name="T61" fmla="*/ 18 h 23"/>
                <a:gd name="T62" fmla="*/ 9 w 23"/>
                <a:gd name="T63" fmla="*/ 21 h 23"/>
                <a:gd name="T64" fmla="*/ 12 w 23"/>
                <a:gd name="T65" fmla="*/ 21 h 23"/>
                <a:gd name="T66" fmla="*/ 13 w 23"/>
                <a:gd name="T67" fmla="*/ 21 h 23"/>
                <a:gd name="T68" fmla="*/ 8 w 23"/>
                <a:gd name="T69" fmla="*/ 23 h 23"/>
                <a:gd name="T70" fmla="*/ 4 w 23"/>
                <a:gd name="T71" fmla="*/ 16 h 23"/>
                <a:gd name="T72" fmla="*/ 2 w 23"/>
                <a:gd name="T73" fmla="*/ 14 h 23"/>
                <a:gd name="T74" fmla="*/ 0 w 23"/>
                <a:gd name="T75" fmla="*/ 11 h 23"/>
                <a:gd name="T76" fmla="*/ 0 w 23"/>
                <a:gd name="T77" fmla="*/ 11 h 23"/>
                <a:gd name="T78" fmla="*/ 1 w 23"/>
                <a:gd name="T79" fmla="*/ 11 h 23"/>
                <a:gd name="T80" fmla="*/ 5 w 23"/>
                <a:gd name="T81" fmla="*/ 11 h 23"/>
                <a:gd name="T82" fmla="*/ 13 w 23"/>
                <a:gd name="T8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3" y="4"/>
                  </a:moveTo>
                  <a:cubicBezTo>
                    <a:pt x="16" y="3"/>
                    <a:pt x="16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2" y="10"/>
                    <a:pt x="21" y="9"/>
                  </a:cubicBezTo>
                  <a:cubicBezTo>
                    <a:pt x="21" y="8"/>
                    <a:pt x="20" y="8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7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9"/>
                    <a:pt x="12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5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4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5" y="16"/>
                    <a:pt x="6" y="18"/>
                  </a:cubicBezTo>
                  <a:cubicBezTo>
                    <a:pt x="7" y="20"/>
                    <a:pt x="8" y="20"/>
                    <a:pt x="9" y="21"/>
                  </a:cubicBezTo>
                  <a:cubicBezTo>
                    <a:pt x="9" y="21"/>
                    <a:pt x="11" y="21"/>
                    <a:pt x="12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2" y="22"/>
                    <a:pt x="9" y="23"/>
                    <a:pt x="8" y="23"/>
                  </a:cubicBezTo>
                  <a:cubicBezTo>
                    <a:pt x="7" y="21"/>
                    <a:pt x="5" y="19"/>
                    <a:pt x="4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3"/>
                    <a:pt x="2" y="13"/>
                    <a:pt x="5" y="11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Freeform 45"/>
            <p:cNvSpPr>
              <a:spLocks noEditPoints="1"/>
            </p:cNvSpPr>
            <p:nvPr userDrawn="1"/>
          </p:nvSpPr>
          <p:spPr bwMode="auto">
            <a:xfrm>
              <a:off x="5047" y="4046"/>
              <a:ext cx="79" cy="98"/>
            </a:xfrm>
            <a:custGeom>
              <a:avLst/>
              <a:gdLst>
                <a:gd name="T0" fmla="*/ 10 w 21"/>
                <a:gd name="T1" fmla="*/ 10 h 26"/>
                <a:gd name="T2" fmla="*/ 10 w 21"/>
                <a:gd name="T3" fmla="*/ 10 h 26"/>
                <a:gd name="T4" fmla="*/ 11 w 21"/>
                <a:gd name="T5" fmla="*/ 12 h 26"/>
                <a:gd name="T6" fmla="*/ 14 w 21"/>
                <a:gd name="T7" fmla="*/ 13 h 26"/>
                <a:gd name="T8" fmla="*/ 17 w 21"/>
                <a:gd name="T9" fmla="*/ 11 h 26"/>
                <a:gd name="T10" fmla="*/ 16 w 21"/>
                <a:gd name="T11" fmla="*/ 4 h 26"/>
                <a:gd name="T12" fmla="*/ 14 w 21"/>
                <a:gd name="T13" fmla="*/ 4 h 26"/>
                <a:gd name="T14" fmla="*/ 10 w 21"/>
                <a:gd name="T15" fmla="*/ 10 h 26"/>
                <a:gd name="T16" fmla="*/ 11 w 21"/>
                <a:gd name="T17" fmla="*/ 5 h 26"/>
                <a:gd name="T18" fmla="*/ 12 w 21"/>
                <a:gd name="T19" fmla="*/ 1 h 26"/>
                <a:gd name="T20" fmla="*/ 11 w 21"/>
                <a:gd name="T21" fmla="*/ 1 h 26"/>
                <a:gd name="T22" fmla="*/ 11 w 21"/>
                <a:gd name="T23" fmla="*/ 0 h 26"/>
                <a:gd name="T24" fmla="*/ 17 w 21"/>
                <a:gd name="T25" fmla="*/ 4 h 26"/>
                <a:gd name="T26" fmla="*/ 20 w 21"/>
                <a:gd name="T27" fmla="*/ 7 h 26"/>
                <a:gd name="T28" fmla="*/ 20 w 21"/>
                <a:gd name="T29" fmla="*/ 12 h 26"/>
                <a:gd name="T30" fmla="*/ 14 w 21"/>
                <a:gd name="T31" fmla="*/ 14 h 26"/>
                <a:gd name="T32" fmla="*/ 14 w 21"/>
                <a:gd name="T33" fmla="*/ 14 h 26"/>
                <a:gd name="T34" fmla="*/ 14 w 21"/>
                <a:gd name="T35" fmla="*/ 24 h 26"/>
                <a:gd name="T36" fmla="*/ 15 w 21"/>
                <a:gd name="T37" fmla="*/ 26 h 26"/>
                <a:gd name="T38" fmla="*/ 15 w 21"/>
                <a:gd name="T39" fmla="*/ 26 h 26"/>
                <a:gd name="T40" fmla="*/ 14 w 21"/>
                <a:gd name="T41" fmla="*/ 26 h 26"/>
                <a:gd name="T42" fmla="*/ 11 w 21"/>
                <a:gd name="T43" fmla="*/ 19 h 26"/>
                <a:gd name="T44" fmla="*/ 11 w 21"/>
                <a:gd name="T45" fmla="*/ 14 h 26"/>
                <a:gd name="T46" fmla="*/ 10 w 21"/>
                <a:gd name="T47" fmla="*/ 12 h 26"/>
                <a:gd name="T48" fmla="*/ 9 w 21"/>
                <a:gd name="T49" fmla="*/ 12 h 26"/>
                <a:gd name="T50" fmla="*/ 6 w 21"/>
                <a:gd name="T51" fmla="*/ 15 h 26"/>
                <a:gd name="T52" fmla="*/ 6 w 21"/>
                <a:gd name="T53" fmla="*/ 19 h 26"/>
                <a:gd name="T54" fmla="*/ 6 w 21"/>
                <a:gd name="T55" fmla="*/ 19 h 26"/>
                <a:gd name="T56" fmla="*/ 6 w 21"/>
                <a:gd name="T57" fmla="*/ 20 h 26"/>
                <a:gd name="T58" fmla="*/ 3 w 21"/>
                <a:gd name="T59" fmla="*/ 18 h 26"/>
                <a:gd name="T60" fmla="*/ 0 w 21"/>
                <a:gd name="T61" fmla="*/ 15 h 26"/>
                <a:gd name="T62" fmla="*/ 0 w 21"/>
                <a:gd name="T63" fmla="*/ 15 h 26"/>
                <a:gd name="T64" fmla="*/ 1 w 21"/>
                <a:gd name="T65" fmla="*/ 15 h 26"/>
                <a:gd name="T66" fmla="*/ 4 w 21"/>
                <a:gd name="T67" fmla="*/ 13 h 26"/>
                <a:gd name="T68" fmla="*/ 11 w 21"/>
                <a:gd name="T6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6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1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9" y="9"/>
                    <a:pt x="19" y="6"/>
                    <a:pt x="16" y="4"/>
                  </a:cubicBezTo>
                  <a:cubicBezTo>
                    <a:pt x="15" y="3"/>
                    <a:pt x="15" y="3"/>
                    <a:pt x="14" y="4"/>
                  </a:cubicBezTo>
                  <a:lnTo>
                    <a:pt x="10" y="10"/>
                  </a:lnTo>
                  <a:close/>
                  <a:moveTo>
                    <a:pt x="11" y="5"/>
                  </a:moveTo>
                  <a:cubicBezTo>
                    <a:pt x="12" y="2"/>
                    <a:pt x="13" y="2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8" y="5"/>
                    <a:pt x="20" y="6"/>
                    <a:pt x="20" y="7"/>
                  </a:cubicBezTo>
                  <a:cubicBezTo>
                    <a:pt x="21" y="9"/>
                    <a:pt x="21" y="10"/>
                    <a:pt x="20" y="12"/>
                  </a:cubicBezTo>
                  <a:cubicBezTo>
                    <a:pt x="18" y="14"/>
                    <a:pt x="16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9"/>
                    <a:pt x="13" y="22"/>
                    <a:pt x="14" y="24"/>
                  </a:cubicBezTo>
                  <a:cubicBezTo>
                    <a:pt x="14" y="25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2" y="24"/>
                    <a:pt x="11" y="23"/>
                    <a:pt x="11" y="19"/>
                  </a:cubicBezTo>
                  <a:cubicBezTo>
                    <a:pt x="11" y="18"/>
                    <a:pt x="11" y="16"/>
                    <a:pt x="11" y="14"/>
                  </a:cubicBezTo>
                  <a:cubicBezTo>
                    <a:pt x="11" y="13"/>
                    <a:pt x="11" y="13"/>
                    <a:pt x="10" y="12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7"/>
                    <a:pt x="4" y="1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19"/>
                    <a:pt x="4" y="18"/>
                    <a:pt x="3" y="18"/>
                  </a:cubicBezTo>
                  <a:cubicBezTo>
                    <a:pt x="2" y="17"/>
                    <a:pt x="1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3" y="16"/>
                    <a:pt x="4" y="13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" name="Freeform 46"/>
            <p:cNvSpPr>
              <a:spLocks/>
            </p:cNvSpPr>
            <p:nvPr userDrawn="1"/>
          </p:nvSpPr>
          <p:spPr bwMode="auto">
            <a:xfrm>
              <a:off x="5141" y="4099"/>
              <a:ext cx="75" cy="79"/>
            </a:xfrm>
            <a:custGeom>
              <a:avLst/>
              <a:gdLst>
                <a:gd name="T0" fmla="*/ 16 w 20"/>
                <a:gd name="T1" fmla="*/ 19 h 21"/>
                <a:gd name="T2" fmla="*/ 16 w 20"/>
                <a:gd name="T3" fmla="*/ 21 h 21"/>
                <a:gd name="T4" fmla="*/ 15 w 20"/>
                <a:gd name="T5" fmla="*/ 21 h 21"/>
                <a:gd name="T6" fmla="*/ 14 w 20"/>
                <a:gd name="T7" fmla="*/ 21 h 21"/>
                <a:gd name="T8" fmla="*/ 9 w 20"/>
                <a:gd name="T9" fmla="*/ 20 h 21"/>
                <a:gd name="T10" fmla="*/ 1 w 20"/>
                <a:gd name="T11" fmla="*/ 14 h 21"/>
                <a:gd name="T12" fmla="*/ 1 w 20"/>
                <a:gd name="T13" fmla="*/ 7 h 21"/>
                <a:gd name="T14" fmla="*/ 5 w 20"/>
                <a:gd name="T15" fmla="*/ 1 h 21"/>
                <a:gd name="T16" fmla="*/ 15 w 20"/>
                <a:gd name="T17" fmla="*/ 1 h 21"/>
                <a:gd name="T18" fmla="*/ 19 w 20"/>
                <a:gd name="T19" fmla="*/ 3 h 21"/>
                <a:gd name="T20" fmla="*/ 20 w 20"/>
                <a:gd name="T21" fmla="*/ 3 h 21"/>
                <a:gd name="T22" fmla="*/ 19 w 20"/>
                <a:gd name="T23" fmla="*/ 8 h 21"/>
                <a:gd name="T24" fmla="*/ 19 w 20"/>
                <a:gd name="T25" fmla="*/ 7 h 21"/>
                <a:gd name="T26" fmla="*/ 14 w 20"/>
                <a:gd name="T27" fmla="*/ 2 h 21"/>
                <a:gd name="T28" fmla="*/ 4 w 20"/>
                <a:gd name="T29" fmla="*/ 7 h 21"/>
                <a:gd name="T30" fmla="*/ 9 w 20"/>
                <a:gd name="T31" fmla="*/ 19 h 21"/>
                <a:gd name="T32" fmla="*/ 12 w 20"/>
                <a:gd name="T33" fmla="*/ 20 h 21"/>
                <a:gd name="T34" fmla="*/ 13 w 20"/>
                <a:gd name="T35" fmla="*/ 18 h 21"/>
                <a:gd name="T36" fmla="*/ 14 w 20"/>
                <a:gd name="T37" fmla="*/ 17 h 21"/>
                <a:gd name="T38" fmla="*/ 13 w 20"/>
                <a:gd name="T39" fmla="*/ 14 h 21"/>
                <a:gd name="T40" fmla="*/ 11 w 20"/>
                <a:gd name="T41" fmla="*/ 13 h 21"/>
                <a:gd name="T42" fmla="*/ 12 w 20"/>
                <a:gd name="T43" fmla="*/ 12 h 21"/>
                <a:gd name="T44" fmla="*/ 16 w 20"/>
                <a:gd name="T45" fmla="*/ 14 h 21"/>
                <a:gd name="T46" fmla="*/ 19 w 20"/>
                <a:gd name="T47" fmla="*/ 15 h 21"/>
                <a:gd name="T48" fmla="*/ 18 w 20"/>
                <a:gd name="T49" fmla="*/ 15 h 21"/>
                <a:gd name="T50" fmla="*/ 18 w 20"/>
                <a:gd name="T51" fmla="*/ 15 h 21"/>
                <a:gd name="T52" fmla="*/ 16 w 20"/>
                <a:gd name="T53" fmla="*/ 17 h 21"/>
                <a:gd name="T54" fmla="*/ 16 w 20"/>
                <a:gd name="T5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1">
                  <a:moveTo>
                    <a:pt x="16" y="19"/>
                  </a:moveTo>
                  <a:cubicBezTo>
                    <a:pt x="15" y="20"/>
                    <a:pt x="15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5" y="19"/>
                    <a:pt x="3" y="17"/>
                    <a:pt x="1" y="14"/>
                  </a:cubicBezTo>
                  <a:cubicBezTo>
                    <a:pt x="0" y="12"/>
                    <a:pt x="0" y="10"/>
                    <a:pt x="1" y="7"/>
                  </a:cubicBezTo>
                  <a:cubicBezTo>
                    <a:pt x="2" y="5"/>
                    <a:pt x="3" y="3"/>
                    <a:pt x="5" y="1"/>
                  </a:cubicBezTo>
                  <a:cubicBezTo>
                    <a:pt x="8" y="0"/>
                    <a:pt x="11" y="0"/>
                    <a:pt x="15" y="1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4"/>
                    <a:pt x="20" y="6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4"/>
                    <a:pt x="17" y="3"/>
                    <a:pt x="14" y="2"/>
                  </a:cubicBezTo>
                  <a:cubicBezTo>
                    <a:pt x="9" y="0"/>
                    <a:pt x="5" y="3"/>
                    <a:pt x="4" y="7"/>
                  </a:cubicBezTo>
                  <a:cubicBezTo>
                    <a:pt x="2" y="13"/>
                    <a:pt x="3" y="18"/>
                    <a:pt x="9" y="19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5"/>
                    <a:pt x="14" y="14"/>
                    <a:pt x="13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2" y="12"/>
                  </a:cubicBezTo>
                  <a:cubicBezTo>
                    <a:pt x="13" y="13"/>
                    <a:pt x="14" y="13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6"/>
                    <a:pt x="16" y="17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" name="Freeform 47"/>
            <p:cNvSpPr>
              <a:spLocks/>
            </p:cNvSpPr>
            <p:nvPr userDrawn="1"/>
          </p:nvSpPr>
          <p:spPr bwMode="auto">
            <a:xfrm>
              <a:off x="5242" y="4114"/>
              <a:ext cx="64" cy="75"/>
            </a:xfrm>
            <a:custGeom>
              <a:avLst/>
              <a:gdLst>
                <a:gd name="T0" fmla="*/ 3 w 17"/>
                <a:gd name="T1" fmla="*/ 5 h 20"/>
                <a:gd name="T2" fmla="*/ 2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5 w 17"/>
                <a:gd name="T9" fmla="*/ 0 h 20"/>
                <a:gd name="T10" fmla="*/ 10 w 17"/>
                <a:gd name="T11" fmla="*/ 0 h 20"/>
                <a:gd name="T12" fmla="*/ 14 w 17"/>
                <a:gd name="T13" fmla="*/ 0 h 20"/>
                <a:gd name="T14" fmla="*/ 15 w 17"/>
                <a:gd name="T15" fmla="*/ 4 h 20"/>
                <a:gd name="T16" fmla="*/ 14 w 17"/>
                <a:gd name="T17" fmla="*/ 4 h 20"/>
                <a:gd name="T18" fmla="*/ 12 w 17"/>
                <a:gd name="T19" fmla="*/ 1 h 20"/>
                <a:gd name="T20" fmla="*/ 9 w 17"/>
                <a:gd name="T21" fmla="*/ 1 h 20"/>
                <a:gd name="T22" fmla="*/ 7 w 17"/>
                <a:gd name="T23" fmla="*/ 1 h 20"/>
                <a:gd name="T24" fmla="*/ 6 w 17"/>
                <a:gd name="T25" fmla="*/ 2 h 20"/>
                <a:gd name="T26" fmla="*/ 6 w 17"/>
                <a:gd name="T27" fmla="*/ 8 h 20"/>
                <a:gd name="T28" fmla="*/ 7 w 17"/>
                <a:gd name="T29" fmla="*/ 9 h 20"/>
                <a:gd name="T30" fmla="*/ 8 w 17"/>
                <a:gd name="T31" fmla="*/ 9 h 20"/>
                <a:gd name="T32" fmla="*/ 11 w 17"/>
                <a:gd name="T33" fmla="*/ 9 h 20"/>
                <a:gd name="T34" fmla="*/ 12 w 17"/>
                <a:gd name="T35" fmla="*/ 8 h 20"/>
                <a:gd name="T36" fmla="*/ 12 w 17"/>
                <a:gd name="T37" fmla="*/ 7 h 20"/>
                <a:gd name="T38" fmla="*/ 13 w 17"/>
                <a:gd name="T39" fmla="*/ 7 h 20"/>
                <a:gd name="T40" fmla="*/ 13 w 17"/>
                <a:gd name="T41" fmla="*/ 10 h 20"/>
                <a:gd name="T42" fmla="*/ 13 w 17"/>
                <a:gd name="T43" fmla="*/ 13 h 20"/>
                <a:gd name="T44" fmla="*/ 12 w 17"/>
                <a:gd name="T45" fmla="*/ 13 h 20"/>
                <a:gd name="T46" fmla="*/ 12 w 17"/>
                <a:gd name="T47" fmla="*/ 11 h 20"/>
                <a:gd name="T48" fmla="*/ 11 w 17"/>
                <a:gd name="T49" fmla="*/ 10 h 20"/>
                <a:gd name="T50" fmla="*/ 8 w 17"/>
                <a:gd name="T51" fmla="*/ 10 h 20"/>
                <a:gd name="T52" fmla="*/ 7 w 17"/>
                <a:gd name="T53" fmla="*/ 10 h 20"/>
                <a:gd name="T54" fmla="*/ 6 w 17"/>
                <a:gd name="T55" fmla="*/ 11 h 20"/>
                <a:gd name="T56" fmla="*/ 6 w 17"/>
                <a:gd name="T57" fmla="*/ 15 h 20"/>
                <a:gd name="T58" fmla="*/ 6 w 17"/>
                <a:gd name="T59" fmla="*/ 18 h 20"/>
                <a:gd name="T60" fmla="*/ 10 w 17"/>
                <a:gd name="T61" fmla="*/ 19 h 20"/>
                <a:gd name="T62" fmla="*/ 14 w 17"/>
                <a:gd name="T63" fmla="*/ 18 h 20"/>
                <a:gd name="T64" fmla="*/ 16 w 17"/>
                <a:gd name="T65" fmla="*/ 16 h 20"/>
                <a:gd name="T66" fmla="*/ 17 w 17"/>
                <a:gd name="T67" fmla="*/ 16 h 20"/>
                <a:gd name="T68" fmla="*/ 15 w 17"/>
                <a:gd name="T69" fmla="*/ 20 h 20"/>
                <a:gd name="T70" fmla="*/ 7 w 17"/>
                <a:gd name="T71" fmla="*/ 20 h 20"/>
                <a:gd name="T72" fmla="*/ 5 w 17"/>
                <a:gd name="T73" fmla="*/ 20 h 20"/>
                <a:gd name="T74" fmla="*/ 1 w 17"/>
                <a:gd name="T75" fmla="*/ 20 h 20"/>
                <a:gd name="T76" fmla="*/ 1 w 17"/>
                <a:gd name="T77" fmla="*/ 19 h 20"/>
                <a:gd name="T78" fmla="*/ 2 w 17"/>
                <a:gd name="T79" fmla="*/ 19 h 20"/>
                <a:gd name="T80" fmla="*/ 3 w 17"/>
                <a:gd name="T81" fmla="*/ 15 h 20"/>
                <a:gd name="T82" fmla="*/ 3 w 17"/>
                <a:gd name="T8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20"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0"/>
                    <a:pt x="14" y="0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3" y="11"/>
                    <a:pt x="13" y="12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0" y="10"/>
                    <a:pt x="10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9"/>
                    <a:pt x="7" y="19"/>
                    <a:pt x="10" y="19"/>
                  </a:cubicBezTo>
                  <a:cubicBezTo>
                    <a:pt x="12" y="19"/>
                    <a:pt x="13" y="19"/>
                    <a:pt x="14" y="18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6" y="15"/>
                    <a:pt x="16" y="16"/>
                    <a:pt x="17" y="16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3" y="20"/>
                    <a:pt x="10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" name="Freeform 48"/>
            <p:cNvSpPr>
              <a:spLocks/>
            </p:cNvSpPr>
            <p:nvPr userDrawn="1"/>
          </p:nvSpPr>
          <p:spPr bwMode="auto">
            <a:xfrm>
              <a:off x="5329" y="4084"/>
              <a:ext cx="93" cy="98"/>
            </a:xfrm>
            <a:custGeom>
              <a:avLst/>
              <a:gdLst>
                <a:gd name="T0" fmla="*/ 21 w 25"/>
                <a:gd name="T1" fmla="*/ 8 h 26"/>
                <a:gd name="T2" fmla="*/ 19 w 25"/>
                <a:gd name="T3" fmla="*/ 2 h 26"/>
                <a:gd name="T4" fmla="*/ 20 w 25"/>
                <a:gd name="T5" fmla="*/ 1 h 26"/>
                <a:gd name="T6" fmla="*/ 21 w 25"/>
                <a:gd name="T7" fmla="*/ 1 h 26"/>
                <a:gd name="T8" fmla="*/ 20 w 25"/>
                <a:gd name="T9" fmla="*/ 0 h 26"/>
                <a:gd name="T10" fmla="*/ 17 w 25"/>
                <a:gd name="T11" fmla="*/ 1 h 26"/>
                <a:gd name="T12" fmla="*/ 14 w 25"/>
                <a:gd name="T13" fmla="*/ 2 h 26"/>
                <a:gd name="T14" fmla="*/ 14 w 25"/>
                <a:gd name="T15" fmla="*/ 3 h 26"/>
                <a:gd name="T16" fmla="*/ 15 w 25"/>
                <a:gd name="T17" fmla="*/ 3 h 26"/>
                <a:gd name="T18" fmla="*/ 17 w 25"/>
                <a:gd name="T19" fmla="*/ 3 h 26"/>
                <a:gd name="T20" fmla="*/ 19 w 25"/>
                <a:gd name="T21" fmla="*/ 8 h 26"/>
                <a:gd name="T22" fmla="*/ 22 w 25"/>
                <a:gd name="T23" fmla="*/ 14 h 26"/>
                <a:gd name="T24" fmla="*/ 22 w 25"/>
                <a:gd name="T25" fmla="*/ 15 h 26"/>
                <a:gd name="T26" fmla="*/ 22 w 25"/>
                <a:gd name="T27" fmla="*/ 15 h 26"/>
                <a:gd name="T28" fmla="*/ 16 w 25"/>
                <a:gd name="T29" fmla="*/ 12 h 26"/>
                <a:gd name="T30" fmla="*/ 12 w 25"/>
                <a:gd name="T31" fmla="*/ 10 h 26"/>
                <a:gd name="T32" fmla="*/ 5 w 25"/>
                <a:gd name="T33" fmla="*/ 6 h 26"/>
                <a:gd name="T34" fmla="*/ 4 w 25"/>
                <a:gd name="T35" fmla="*/ 6 h 26"/>
                <a:gd name="T36" fmla="*/ 0 w 25"/>
                <a:gd name="T37" fmla="*/ 8 h 26"/>
                <a:gd name="T38" fmla="*/ 1 w 25"/>
                <a:gd name="T39" fmla="*/ 8 h 26"/>
                <a:gd name="T40" fmla="*/ 1 w 25"/>
                <a:gd name="T41" fmla="*/ 8 h 26"/>
                <a:gd name="T42" fmla="*/ 3 w 25"/>
                <a:gd name="T43" fmla="*/ 8 h 26"/>
                <a:gd name="T44" fmla="*/ 4 w 25"/>
                <a:gd name="T45" fmla="*/ 10 h 26"/>
                <a:gd name="T46" fmla="*/ 7 w 25"/>
                <a:gd name="T47" fmla="*/ 18 h 26"/>
                <a:gd name="T48" fmla="*/ 9 w 25"/>
                <a:gd name="T49" fmla="*/ 24 h 26"/>
                <a:gd name="T50" fmla="*/ 8 w 25"/>
                <a:gd name="T51" fmla="*/ 25 h 26"/>
                <a:gd name="T52" fmla="*/ 7 w 25"/>
                <a:gd name="T53" fmla="*/ 25 h 26"/>
                <a:gd name="T54" fmla="*/ 8 w 25"/>
                <a:gd name="T55" fmla="*/ 26 h 26"/>
                <a:gd name="T56" fmla="*/ 11 w 25"/>
                <a:gd name="T57" fmla="*/ 25 h 26"/>
                <a:gd name="T58" fmla="*/ 14 w 25"/>
                <a:gd name="T59" fmla="*/ 23 h 26"/>
                <a:gd name="T60" fmla="*/ 14 w 25"/>
                <a:gd name="T61" fmla="*/ 23 h 26"/>
                <a:gd name="T62" fmla="*/ 13 w 25"/>
                <a:gd name="T63" fmla="*/ 23 h 26"/>
                <a:gd name="T64" fmla="*/ 11 w 25"/>
                <a:gd name="T65" fmla="*/ 23 h 26"/>
                <a:gd name="T66" fmla="*/ 8 w 25"/>
                <a:gd name="T67" fmla="*/ 17 h 26"/>
                <a:gd name="T68" fmla="*/ 6 w 25"/>
                <a:gd name="T69" fmla="*/ 11 h 26"/>
                <a:gd name="T70" fmla="*/ 6 w 25"/>
                <a:gd name="T71" fmla="*/ 10 h 26"/>
                <a:gd name="T72" fmla="*/ 6 w 25"/>
                <a:gd name="T73" fmla="*/ 10 h 26"/>
                <a:gd name="T74" fmla="*/ 10 w 25"/>
                <a:gd name="T75" fmla="*/ 12 h 26"/>
                <a:gd name="T76" fmla="*/ 19 w 25"/>
                <a:gd name="T77" fmla="*/ 17 h 26"/>
                <a:gd name="T78" fmla="*/ 25 w 25"/>
                <a:gd name="T79" fmla="*/ 20 h 26"/>
                <a:gd name="T80" fmla="*/ 25 w 25"/>
                <a:gd name="T81" fmla="*/ 19 h 26"/>
                <a:gd name="T82" fmla="*/ 23 w 25"/>
                <a:gd name="T83" fmla="*/ 15 h 26"/>
                <a:gd name="T84" fmla="*/ 21 w 25"/>
                <a:gd name="T8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6">
                  <a:moveTo>
                    <a:pt x="21" y="8"/>
                  </a:moveTo>
                  <a:cubicBezTo>
                    <a:pt x="20" y="7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0"/>
                    <a:pt x="20" y="0"/>
                  </a:cubicBezTo>
                  <a:cubicBezTo>
                    <a:pt x="19" y="0"/>
                    <a:pt x="19" y="1"/>
                    <a:pt x="17" y="1"/>
                  </a:cubicBezTo>
                  <a:cubicBezTo>
                    <a:pt x="16" y="2"/>
                    <a:pt x="16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9" y="7"/>
                    <a:pt x="19" y="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18" y="14"/>
                    <a:pt x="16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9"/>
                    <a:pt x="6" y="7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9" y="23"/>
                    <a:pt x="9" y="24"/>
                  </a:cubicBezTo>
                  <a:cubicBezTo>
                    <a:pt x="9" y="24"/>
                    <a:pt x="9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8" y="26"/>
                  </a:cubicBezTo>
                  <a:cubicBezTo>
                    <a:pt x="9" y="25"/>
                    <a:pt x="9" y="25"/>
                    <a:pt x="11" y="25"/>
                  </a:cubicBezTo>
                  <a:cubicBezTo>
                    <a:pt x="12" y="24"/>
                    <a:pt x="13" y="24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2"/>
                    <a:pt x="9" y="19"/>
                    <a:pt x="8" y="1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1"/>
                    <a:pt x="10" y="1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3" y="19"/>
                    <a:pt x="24" y="19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5" y="19"/>
                    <a:pt x="23" y="15"/>
                    <a:pt x="23" y="15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" name="Freeform 49"/>
            <p:cNvSpPr>
              <a:spLocks/>
            </p:cNvSpPr>
            <p:nvPr userDrawn="1"/>
          </p:nvSpPr>
          <p:spPr bwMode="auto">
            <a:xfrm>
              <a:off x="5437" y="4043"/>
              <a:ext cx="68" cy="75"/>
            </a:xfrm>
            <a:custGeom>
              <a:avLst/>
              <a:gdLst>
                <a:gd name="T0" fmla="*/ 15 w 18"/>
                <a:gd name="T1" fmla="*/ 18 h 20"/>
                <a:gd name="T2" fmla="*/ 11 w 18"/>
                <a:gd name="T3" fmla="*/ 20 h 20"/>
                <a:gd name="T4" fmla="*/ 7 w 18"/>
                <a:gd name="T5" fmla="*/ 18 h 20"/>
                <a:gd name="T6" fmla="*/ 8 w 18"/>
                <a:gd name="T7" fmla="*/ 17 h 20"/>
                <a:gd name="T8" fmla="*/ 14 w 18"/>
                <a:gd name="T9" fmla="*/ 17 h 20"/>
                <a:gd name="T10" fmla="*/ 15 w 18"/>
                <a:gd name="T11" fmla="*/ 12 h 20"/>
                <a:gd name="T12" fmla="*/ 11 w 18"/>
                <a:gd name="T13" fmla="*/ 11 h 20"/>
                <a:gd name="T14" fmla="*/ 7 w 18"/>
                <a:gd name="T15" fmla="*/ 11 h 20"/>
                <a:gd name="T16" fmla="*/ 2 w 18"/>
                <a:gd name="T17" fmla="*/ 9 h 20"/>
                <a:gd name="T18" fmla="*/ 3 w 18"/>
                <a:gd name="T19" fmla="*/ 2 h 20"/>
                <a:gd name="T20" fmla="*/ 5 w 18"/>
                <a:gd name="T21" fmla="*/ 0 h 20"/>
                <a:gd name="T22" fmla="*/ 6 w 18"/>
                <a:gd name="T23" fmla="*/ 0 h 20"/>
                <a:gd name="T24" fmla="*/ 9 w 18"/>
                <a:gd name="T25" fmla="*/ 2 h 20"/>
                <a:gd name="T26" fmla="*/ 8 w 18"/>
                <a:gd name="T27" fmla="*/ 3 h 20"/>
                <a:gd name="T28" fmla="*/ 3 w 18"/>
                <a:gd name="T29" fmla="*/ 3 h 20"/>
                <a:gd name="T30" fmla="*/ 3 w 18"/>
                <a:gd name="T31" fmla="*/ 7 h 20"/>
                <a:gd name="T32" fmla="*/ 7 w 18"/>
                <a:gd name="T33" fmla="*/ 9 h 20"/>
                <a:gd name="T34" fmla="*/ 10 w 18"/>
                <a:gd name="T35" fmla="*/ 8 h 20"/>
                <a:gd name="T36" fmla="*/ 16 w 18"/>
                <a:gd name="T37" fmla="*/ 10 h 20"/>
                <a:gd name="T38" fmla="*/ 15 w 18"/>
                <a:gd name="T3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15" y="18"/>
                  </a:moveTo>
                  <a:cubicBezTo>
                    <a:pt x="13" y="20"/>
                    <a:pt x="11" y="20"/>
                    <a:pt x="11" y="20"/>
                  </a:cubicBezTo>
                  <a:cubicBezTo>
                    <a:pt x="10" y="20"/>
                    <a:pt x="8" y="19"/>
                    <a:pt x="7" y="18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8"/>
                    <a:pt x="12" y="20"/>
                    <a:pt x="14" y="17"/>
                  </a:cubicBezTo>
                  <a:cubicBezTo>
                    <a:pt x="16" y="16"/>
                    <a:pt x="16" y="14"/>
                    <a:pt x="15" y="12"/>
                  </a:cubicBezTo>
                  <a:cubicBezTo>
                    <a:pt x="14" y="11"/>
                    <a:pt x="13" y="10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3" y="11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2"/>
                    <a:pt x="5" y="1"/>
                    <a:pt x="3" y="3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4" y="9"/>
                    <a:pt x="6" y="9"/>
                    <a:pt x="7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8"/>
                    <a:pt x="16" y="10"/>
                  </a:cubicBezTo>
                  <a:cubicBezTo>
                    <a:pt x="18" y="13"/>
                    <a:pt x="18" y="16"/>
                    <a:pt x="1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" name="Freeform 50"/>
            <p:cNvSpPr>
              <a:spLocks/>
            </p:cNvSpPr>
            <p:nvPr userDrawn="1"/>
          </p:nvSpPr>
          <p:spPr bwMode="auto">
            <a:xfrm>
              <a:off x="5486" y="3990"/>
              <a:ext cx="75" cy="64"/>
            </a:xfrm>
            <a:custGeom>
              <a:avLst/>
              <a:gdLst>
                <a:gd name="T0" fmla="*/ 5 w 20"/>
                <a:gd name="T1" fmla="*/ 7 h 17"/>
                <a:gd name="T2" fmla="*/ 1 w 20"/>
                <a:gd name="T3" fmla="*/ 6 h 17"/>
                <a:gd name="T4" fmla="*/ 0 w 20"/>
                <a:gd name="T5" fmla="*/ 6 h 17"/>
                <a:gd name="T6" fmla="*/ 0 w 20"/>
                <a:gd name="T7" fmla="*/ 6 h 17"/>
                <a:gd name="T8" fmla="*/ 2 w 20"/>
                <a:gd name="T9" fmla="*/ 3 h 17"/>
                <a:gd name="T10" fmla="*/ 4 w 20"/>
                <a:gd name="T11" fmla="*/ 0 h 17"/>
                <a:gd name="T12" fmla="*/ 5 w 20"/>
                <a:gd name="T13" fmla="*/ 0 h 17"/>
                <a:gd name="T14" fmla="*/ 4 w 20"/>
                <a:gd name="T15" fmla="*/ 1 h 17"/>
                <a:gd name="T16" fmla="*/ 6 w 20"/>
                <a:gd name="T17" fmla="*/ 5 h 17"/>
                <a:gd name="T18" fmla="*/ 15 w 20"/>
                <a:gd name="T19" fmla="*/ 11 h 17"/>
                <a:gd name="T20" fmla="*/ 19 w 20"/>
                <a:gd name="T21" fmla="*/ 11 h 17"/>
                <a:gd name="T22" fmla="*/ 19 w 20"/>
                <a:gd name="T23" fmla="*/ 11 h 17"/>
                <a:gd name="T24" fmla="*/ 20 w 20"/>
                <a:gd name="T25" fmla="*/ 11 h 17"/>
                <a:gd name="T26" fmla="*/ 18 w 20"/>
                <a:gd name="T27" fmla="*/ 14 h 17"/>
                <a:gd name="T28" fmla="*/ 16 w 20"/>
                <a:gd name="T29" fmla="*/ 17 h 17"/>
                <a:gd name="T30" fmla="*/ 15 w 20"/>
                <a:gd name="T31" fmla="*/ 17 h 17"/>
                <a:gd name="T32" fmla="*/ 15 w 20"/>
                <a:gd name="T33" fmla="*/ 16 h 17"/>
                <a:gd name="T34" fmla="*/ 13 w 20"/>
                <a:gd name="T35" fmla="*/ 13 h 17"/>
                <a:gd name="T36" fmla="*/ 5 w 20"/>
                <a:gd name="T3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7">
                  <a:moveTo>
                    <a:pt x="5" y="7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4" y="3"/>
                    <a:pt x="6" y="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3"/>
                    <a:pt x="18" y="13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8" y="14"/>
                  </a:cubicBezTo>
                  <a:cubicBezTo>
                    <a:pt x="17" y="15"/>
                    <a:pt x="17" y="16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3" y="13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2" name="Freeform 51"/>
            <p:cNvSpPr>
              <a:spLocks/>
            </p:cNvSpPr>
            <p:nvPr userDrawn="1"/>
          </p:nvSpPr>
          <p:spPr bwMode="auto">
            <a:xfrm>
              <a:off x="5520" y="3922"/>
              <a:ext cx="79" cy="61"/>
            </a:xfrm>
            <a:custGeom>
              <a:avLst/>
              <a:gdLst>
                <a:gd name="T0" fmla="*/ 20 w 21"/>
                <a:gd name="T1" fmla="*/ 12 h 16"/>
                <a:gd name="T2" fmla="*/ 17 w 21"/>
                <a:gd name="T3" fmla="*/ 16 h 16"/>
                <a:gd name="T4" fmla="*/ 13 w 21"/>
                <a:gd name="T5" fmla="*/ 15 h 16"/>
                <a:gd name="T6" fmla="*/ 14 w 21"/>
                <a:gd name="T7" fmla="*/ 15 h 16"/>
                <a:gd name="T8" fmla="*/ 19 w 21"/>
                <a:gd name="T9" fmla="*/ 12 h 16"/>
                <a:gd name="T10" fmla="*/ 18 w 21"/>
                <a:gd name="T11" fmla="*/ 7 h 16"/>
                <a:gd name="T12" fmla="*/ 13 w 21"/>
                <a:gd name="T13" fmla="*/ 8 h 16"/>
                <a:gd name="T14" fmla="*/ 10 w 21"/>
                <a:gd name="T15" fmla="*/ 10 h 16"/>
                <a:gd name="T16" fmla="*/ 4 w 21"/>
                <a:gd name="T17" fmla="*/ 11 h 16"/>
                <a:gd name="T18" fmla="*/ 2 w 21"/>
                <a:gd name="T19" fmla="*/ 4 h 16"/>
                <a:gd name="T20" fmla="*/ 3 w 21"/>
                <a:gd name="T21" fmla="*/ 1 h 16"/>
                <a:gd name="T22" fmla="*/ 4 w 21"/>
                <a:gd name="T23" fmla="*/ 0 h 16"/>
                <a:gd name="T24" fmla="*/ 7 w 21"/>
                <a:gd name="T25" fmla="*/ 1 h 16"/>
                <a:gd name="T26" fmla="*/ 7 w 21"/>
                <a:gd name="T27" fmla="*/ 2 h 16"/>
                <a:gd name="T28" fmla="*/ 2 w 21"/>
                <a:gd name="T29" fmla="*/ 4 h 16"/>
                <a:gd name="T30" fmla="*/ 4 w 21"/>
                <a:gd name="T31" fmla="*/ 9 h 16"/>
                <a:gd name="T32" fmla="*/ 8 w 21"/>
                <a:gd name="T33" fmla="*/ 8 h 16"/>
                <a:gd name="T34" fmla="*/ 11 w 21"/>
                <a:gd name="T35" fmla="*/ 6 h 16"/>
                <a:gd name="T36" fmla="*/ 17 w 21"/>
                <a:gd name="T37" fmla="*/ 4 h 16"/>
                <a:gd name="T38" fmla="*/ 20 w 21"/>
                <a:gd name="T3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6">
                  <a:moveTo>
                    <a:pt x="20" y="12"/>
                  </a:moveTo>
                  <a:cubicBezTo>
                    <a:pt x="19" y="15"/>
                    <a:pt x="18" y="16"/>
                    <a:pt x="17" y="16"/>
                  </a:cubicBezTo>
                  <a:cubicBezTo>
                    <a:pt x="17" y="16"/>
                    <a:pt x="15" y="16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5" y="15"/>
                    <a:pt x="18" y="15"/>
                    <a:pt x="19" y="12"/>
                  </a:cubicBezTo>
                  <a:cubicBezTo>
                    <a:pt x="20" y="9"/>
                    <a:pt x="19" y="8"/>
                    <a:pt x="18" y="7"/>
                  </a:cubicBezTo>
                  <a:cubicBezTo>
                    <a:pt x="16" y="6"/>
                    <a:pt x="15" y="6"/>
                    <a:pt x="13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7" y="12"/>
                    <a:pt x="4" y="11"/>
                  </a:cubicBezTo>
                  <a:cubicBezTo>
                    <a:pt x="2" y="10"/>
                    <a:pt x="0" y="7"/>
                    <a:pt x="2" y="4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5" y="2"/>
                    <a:pt x="3" y="2"/>
                    <a:pt x="2" y="4"/>
                  </a:cubicBezTo>
                  <a:cubicBezTo>
                    <a:pt x="1" y="7"/>
                    <a:pt x="3" y="8"/>
                    <a:pt x="4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5" y="3"/>
                    <a:pt x="17" y="4"/>
                  </a:cubicBezTo>
                  <a:cubicBezTo>
                    <a:pt x="20" y="6"/>
                    <a:pt x="21" y="9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" name="Freeform 52"/>
            <p:cNvSpPr>
              <a:spLocks noEditPoints="1"/>
            </p:cNvSpPr>
            <p:nvPr userDrawn="1"/>
          </p:nvSpPr>
          <p:spPr bwMode="auto">
            <a:xfrm>
              <a:off x="4900" y="3472"/>
              <a:ext cx="748" cy="747"/>
            </a:xfrm>
            <a:custGeom>
              <a:avLst/>
              <a:gdLst>
                <a:gd name="T0" fmla="*/ 99 w 199"/>
                <a:gd name="T1" fmla="*/ 196 h 199"/>
                <a:gd name="T2" fmla="*/ 3 w 199"/>
                <a:gd name="T3" fmla="*/ 99 h 199"/>
                <a:gd name="T4" fmla="*/ 99 w 199"/>
                <a:gd name="T5" fmla="*/ 3 h 199"/>
                <a:gd name="T6" fmla="*/ 196 w 199"/>
                <a:gd name="T7" fmla="*/ 99 h 199"/>
                <a:gd name="T8" fmla="*/ 99 w 199"/>
                <a:gd name="T9" fmla="*/ 196 h 199"/>
                <a:gd name="T10" fmla="*/ 99 w 199"/>
                <a:gd name="T11" fmla="*/ 0 h 199"/>
                <a:gd name="T12" fmla="*/ 0 w 199"/>
                <a:gd name="T13" fmla="*/ 99 h 199"/>
                <a:gd name="T14" fmla="*/ 99 w 199"/>
                <a:gd name="T15" fmla="*/ 199 h 199"/>
                <a:gd name="T16" fmla="*/ 199 w 199"/>
                <a:gd name="T17" fmla="*/ 99 h 199"/>
                <a:gd name="T18" fmla="*/ 99 w 199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99" y="196"/>
                  </a:moveTo>
                  <a:cubicBezTo>
                    <a:pt x="46" y="196"/>
                    <a:pt x="3" y="153"/>
                    <a:pt x="3" y="99"/>
                  </a:cubicBezTo>
                  <a:cubicBezTo>
                    <a:pt x="3" y="46"/>
                    <a:pt x="46" y="3"/>
                    <a:pt x="99" y="3"/>
                  </a:cubicBezTo>
                  <a:cubicBezTo>
                    <a:pt x="153" y="3"/>
                    <a:pt x="196" y="46"/>
                    <a:pt x="196" y="99"/>
                  </a:cubicBezTo>
                  <a:cubicBezTo>
                    <a:pt x="196" y="153"/>
                    <a:pt x="153" y="196"/>
                    <a:pt x="99" y="196"/>
                  </a:cubicBezTo>
                  <a:close/>
                  <a:moveTo>
                    <a:pt x="99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4"/>
                    <a:pt x="45" y="199"/>
                    <a:pt x="99" y="199"/>
                  </a:cubicBezTo>
                  <a:cubicBezTo>
                    <a:pt x="154" y="199"/>
                    <a:pt x="199" y="154"/>
                    <a:pt x="199" y="99"/>
                  </a:cubicBezTo>
                  <a:cubicBezTo>
                    <a:pt x="199" y="45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" name="Freeform 53"/>
            <p:cNvSpPr>
              <a:spLocks/>
            </p:cNvSpPr>
            <p:nvPr userDrawn="1"/>
          </p:nvSpPr>
          <p:spPr bwMode="auto">
            <a:xfrm>
              <a:off x="5347" y="4016"/>
              <a:ext cx="79" cy="49"/>
            </a:xfrm>
            <a:custGeom>
              <a:avLst/>
              <a:gdLst>
                <a:gd name="T0" fmla="*/ 4 w 21"/>
                <a:gd name="T1" fmla="*/ 3 h 13"/>
                <a:gd name="T2" fmla="*/ 0 w 21"/>
                <a:gd name="T3" fmla="*/ 8 h 13"/>
                <a:gd name="T4" fmla="*/ 13 w 21"/>
                <a:gd name="T5" fmla="*/ 13 h 13"/>
                <a:gd name="T6" fmla="*/ 21 w 21"/>
                <a:gd name="T7" fmla="*/ 7 h 13"/>
                <a:gd name="T8" fmla="*/ 15 w 21"/>
                <a:gd name="T9" fmla="*/ 4 h 13"/>
                <a:gd name="T10" fmla="*/ 4 w 2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4" y="3"/>
                  </a:moveTo>
                  <a:cubicBezTo>
                    <a:pt x="2" y="4"/>
                    <a:pt x="0" y="6"/>
                    <a:pt x="0" y="8"/>
                  </a:cubicBezTo>
                  <a:cubicBezTo>
                    <a:pt x="1" y="10"/>
                    <a:pt x="6" y="12"/>
                    <a:pt x="13" y="13"/>
                  </a:cubicBezTo>
                  <a:cubicBezTo>
                    <a:pt x="16" y="11"/>
                    <a:pt x="19" y="9"/>
                    <a:pt x="21" y="7"/>
                  </a:cubicBezTo>
                  <a:cubicBezTo>
                    <a:pt x="19" y="7"/>
                    <a:pt x="16" y="5"/>
                    <a:pt x="15" y="4"/>
                  </a:cubicBezTo>
                  <a:cubicBezTo>
                    <a:pt x="12" y="2"/>
                    <a:pt x="8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" name="Freeform 54"/>
            <p:cNvSpPr>
              <a:spLocks/>
            </p:cNvSpPr>
            <p:nvPr userDrawn="1"/>
          </p:nvSpPr>
          <p:spPr bwMode="auto">
            <a:xfrm>
              <a:off x="5099" y="3975"/>
              <a:ext cx="132" cy="79"/>
            </a:xfrm>
            <a:custGeom>
              <a:avLst/>
              <a:gdLst>
                <a:gd name="T0" fmla="*/ 23 w 35"/>
                <a:gd name="T1" fmla="*/ 0 h 21"/>
                <a:gd name="T2" fmla="*/ 16 w 35"/>
                <a:gd name="T3" fmla="*/ 1 h 21"/>
                <a:gd name="T4" fmla="*/ 0 w 35"/>
                <a:gd name="T5" fmla="*/ 14 h 21"/>
                <a:gd name="T6" fmla="*/ 10 w 35"/>
                <a:gd name="T7" fmla="*/ 21 h 21"/>
                <a:gd name="T8" fmla="*/ 26 w 35"/>
                <a:gd name="T9" fmla="*/ 10 h 21"/>
                <a:gd name="T10" fmla="*/ 35 w 35"/>
                <a:gd name="T11" fmla="*/ 13 h 21"/>
                <a:gd name="T12" fmla="*/ 35 w 35"/>
                <a:gd name="T13" fmla="*/ 12 h 21"/>
                <a:gd name="T14" fmla="*/ 23 w 35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0" y="3"/>
                    <a:pt x="0" y="14"/>
                    <a:pt x="0" y="14"/>
                  </a:cubicBezTo>
                  <a:cubicBezTo>
                    <a:pt x="3" y="17"/>
                    <a:pt x="6" y="19"/>
                    <a:pt x="10" y="21"/>
                  </a:cubicBezTo>
                  <a:cubicBezTo>
                    <a:pt x="12" y="18"/>
                    <a:pt x="19" y="10"/>
                    <a:pt x="26" y="10"/>
                  </a:cubicBezTo>
                  <a:cubicBezTo>
                    <a:pt x="30" y="10"/>
                    <a:pt x="32" y="11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0" y="9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" name="Freeform 55"/>
            <p:cNvSpPr>
              <a:spLocks/>
            </p:cNvSpPr>
            <p:nvPr userDrawn="1"/>
          </p:nvSpPr>
          <p:spPr bwMode="auto">
            <a:xfrm>
              <a:off x="5242" y="4009"/>
              <a:ext cx="147" cy="71"/>
            </a:xfrm>
            <a:custGeom>
              <a:avLst/>
              <a:gdLst>
                <a:gd name="T0" fmla="*/ 7 w 39"/>
                <a:gd name="T1" fmla="*/ 1 h 19"/>
                <a:gd name="T2" fmla="*/ 0 w 39"/>
                <a:gd name="T3" fmla="*/ 6 h 19"/>
                <a:gd name="T4" fmla="*/ 18 w 39"/>
                <a:gd name="T5" fmla="*/ 17 h 19"/>
                <a:gd name="T6" fmla="*/ 32 w 39"/>
                <a:gd name="T7" fmla="*/ 19 h 19"/>
                <a:gd name="T8" fmla="*/ 39 w 39"/>
                <a:gd name="T9" fmla="*/ 16 h 19"/>
                <a:gd name="T10" fmla="*/ 27 w 39"/>
                <a:gd name="T11" fmla="*/ 12 h 19"/>
                <a:gd name="T12" fmla="*/ 7 w 39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7" y="1"/>
                  </a:moveTo>
                  <a:cubicBezTo>
                    <a:pt x="4" y="1"/>
                    <a:pt x="1" y="4"/>
                    <a:pt x="0" y="6"/>
                  </a:cubicBezTo>
                  <a:cubicBezTo>
                    <a:pt x="6" y="10"/>
                    <a:pt x="11" y="15"/>
                    <a:pt x="18" y="17"/>
                  </a:cubicBezTo>
                  <a:cubicBezTo>
                    <a:pt x="24" y="18"/>
                    <a:pt x="26" y="19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35" y="15"/>
                    <a:pt x="31" y="14"/>
                    <a:pt x="27" y="12"/>
                  </a:cubicBezTo>
                  <a:cubicBezTo>
                    <a:pt x="20" y="9"/>
                    <a:pt x="13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" name="Freeform 56"/>
            <p:cNvSpPr>
              <a:spLocks/>
            </p:cNvSpPr>
            <p:nvPr userDrawn="1"/>
          </p:nvSpPr>
          <p:spPr bwMode="auto">
            <a:xfrm>
              <a:off x="5148" y="4024"/>
              <a:ext cx="196" cy="71"/>
            </a:xfrm>
            <a:custGeom>
              <a:avLst/>
              <a:gdLst>
                <a:gd name="T0" fmla="*/ 14 w 52"/>
                <a:gd name="T1" fmla="*/ 0 h 19"/>
                <a:gd name="T2" fmla="*/ 0 w 52"/>
                <a:gd name="T3" fmla="*/ 10 h 19"/>
                <a:gd name="T4" fmla="*/ 33 w 52"/>
                <a:gd name="T5" fmla="*/ 19 h 19"/>
                <a:gd name="T6" fmla="*/ 52 w 52"/>
                <a:gd name="T7" fmla="*/ 17 h 19"/>
                <a:gd name="T8" fmla="*/ 39 w 52"/>
                <a:gd name="T9" fmla="*/ 14 h 19"/>
                <a:gd name="T10" fmla="*/ 14 w 52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">
                  <a:moveTo>
                    <a:pt x="14" y="0"/>
                  </a:moveTo>
                  <a:cubicBezTo>
                    <a:pt x="6" y="0"/>
                    <a:pt x="3" y="7"/>
                    <a:pt x="0" y="10"/>
                  </a:cubicBezTo>
                  <a:cubicBezTo>
                    <a:pt x="10" y="16"/>
                    <a:pt x="21" y="19"/>
                    <a:pt x="33" y="19"/>
                  </a:cubicBezTo>
                  <a:cubicBezTo>
                    <a:pt x="40" y="19"/>
                    <a:pt x="46" y="18"/>
                    <a:pt x="52" y="17"/>
                  </a:cubicBezTo>
                  <a:cubicBezTo>
                    <a:pt x="48" y="17"/>
                    <a:pt x="43" y="16"/>
                    <a:pt x="39" y="14"/>
                  </a:cubicBezTo>
                  <a:cubicBezTo>
                    <a:pt x="30" y="10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" name="Freeform 57"/>
            <p:cNvSpPr>
              <a:spLocks/>
            </p:cNvSpPr>
            <p:nvPr userDrawn="1"/>
          </p:nvSpPr>
          <p:spPr bwMode="auto">
            <a:xfrm>
              <a:off x="5332" y="3971"/>
              <a:ext cx="121" cy="68"/>
            </a:xfrm>
            <a:custGeom>
              <a:avLst/>
              <a:gdLst>
                <a:gd name="T0" fmla="*/ 25 w 32"/>
                <a:gd name="T1" fmla="*/ 9 h 18"/>
                <a:gd name="T2" fmla="*/ 13 w 32"/>
                <a:gd name="T3" fmla="*/ 1 h 18"/>
                <a:gd name="T4" fmla="*/ 9 w 32"/>
                <a:gd name="T5" fmla="*/ 6 h 18"/>
                <a:gd name="T6" fmla="*/ 0 w 32"/>
                <a:gd name="T7" fmla="*/ 13 h 18"/>
                <a:gd name="T8" fmla="*/ 2 w 32"/>
                <a:gd name="T9" fmla="*/ 15 h 18"/>
                <a:gd name="T10" fmla="*/ 12 w 32"/>
                <a:gd name="T11" fmla="*/ 10 h 18"/>
                <a:gd name="T12" fmla="*/ 27 w 32"/>
                <a:gd name="T13" fmla="*/ 18 h 18"/>
                <a:gd name="T14" fmla="*/ 32 w 32"/>
                <a:gd name="T15" fmla="*/ 14 h 18"/>
                <a:gd name="T16" fmla="*/ 25 w 32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25" y="9"/>
                  </a:moveTo>
                  <a:cubicBezTo>
                    <a:pt x="19" y="2"/>
                    <a:pt x="15" y="0"/>
                    <a:pt x="13" y="1"/>
                  </a:cubicBezTo>
                  <a:cubicBezTo>
                    <a:pt x="11" y="1"/>
                    <a:pt x="11" y="3"/>
                    <a:pt x="9" y="6"/>
                  </a:cubicBezTo>
                  <a:cubicBezTo>
                    <a:pt x="6" y="9"/>
                    <a:pt x="1" y="12"/>
                    <a:pt x="0" y="13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5" y="13"/>
                    <a:pt x="8" y="10"/>
                    <a:pt x="12" y="10"/>
                  </a:cubicBezTo>
                  <a:cubicBezTo>
                    <a:pt x="18" y="10"/>
                    <a:pt x="19" y="15"/>
                    <a:pt x="27" y="18"/>
                  </a:cubicBezTo>
                  <a:cubicBezTo>
                    <a:pt x="29" y="16"/>
                    <a:pt x="30" y="15"/>
                    <a:pt x="32" y="14"/>
                  </a:cubicBezTo>
                  <a:cubicBezTo>
                    <a:pt x="32" y="14"/>
                    <a:pt x="28" y="13"/>
                    <a:pt x="2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" name="Freeform 58"/>
            <p:cNvSpPr>
              <a:spLocks noEditPoints="1"/>
            </p:cNvSpPr>
            <p:nvPr userDrawn="1"/>
          </p:nvSpPr>
          <p:spPr bwMode="auto">
            <a:xfrm>
              <a:off x="5167" y="3611"/>
              <a:ext cx="218" cy="428"/>
            </a:xfrm>
            <a:custGeom>
              <a:avLst/>
              <a:gdLst>
                <a:gd name="T0" fmla="*/ 53 w 58"/>
                <a:gd name="T1" fmla="*/ 51 h 114"/>
                <a:gd name="T2" fmla="*/ 50 w 58"/>
                <a:gd name="T3" fmla="*/ 62 h 114"/>
                <a:gd name="T4" fmla="*/ 3 w 58"/>
                <a:gd name="T5" fmla="*/ 54 h 114"/>
                <a:gd name="T6" fmla="*/ 2 w 58"/>
                <a:gd name="T7" fmla="*/ 44 h 114"/>
                <a:gd name="T8" fmla="*/ 5 w 58"/>
                <a:gd name="T9" fmla="*/ 39 h 114"/>
                <a:gd name="T10" fmla="*/ 16 w 58"/>
                <a:gd name="T11" fmla="*/ 11 h 114"/>
                <a:gd name="T12" fmla="*/ 6 w 58"/>
                <a:gd name="T13" fmla="*/ 4 h 114"/>
                <a:gd name="T14" fmla="*/ 28 w 58"/>
                <a:gd name="T15" fmla="*/ 5 h 114"/>
                <a:gd name="T16" fmla="*/ 26 w 58"/>
                <a:gd name="T17" fmla="*/ 10 h 114"/>
                <a:gd name="T18" fmla="*/ 31 w 58"/>
                <a:gd name="T19" fmla="*/ 8 h 114"/>
                <a:gd name="T20" fmla="*/ 34 w 58"/>
                <a:gd name="T21" fmla="*/ 4 h 114"/>
                <a:gd name="T22" fmla="*/ 30 w 58"/>
                <a:gd name="T23" fmla="*/ 11 h 114"/>
                <a:gd name="T24" fmla="*/ 41 w 58"/>
                <a:gd name="T25" fmla="*/ 13 h 114"/>
                <a:gd name="T26" fmla="*/ 36 w 58"/>
                <a:gd name="T27" fmla="*/ 14 h 114"/>
                <a:gd name="T28" fmla="*/ 48 w 58"/>
                <a:gd name="T29" fmla="*/ 19 h 114"/>
                <a:gd name="T30" fmla="*/ 43 w 58"/>
                <a:gd name="T31" fmla="*/ 16 h 114"/>
                <a:gd name="T32" fmla="*/ 50 w 58"/>
                <a:gd name="T33" fmla="*/ 26 h 114"/>
                <a:gd name="T34" fmla="*/ 50 w 58"/>
                <a:gd name="T35" fmla="*/ 31 h 114"/>
                <a:gd name="T36" fmla="*/ 41 w 58"/>
                <a:gd name="T37" fmla="*/ 59 h 114"/>
                <a:gd name="T38" fmla="*/ 46 w 58"/>
                <a:gd name="T39" fmla="*/ 98 h 114"/>
                <a:gd name="T40" fmla="*/ 13 w 58"/>
                <a:gd name="T41" fmla="*/ 97 h 114"/>
                <a:gd name="T42" fmla="*/ 14 w 58"/>
                <a:gd name="T43" fmla="*/ 87 h 114"/>
                <a:gd name="T44" fmla="*/ 12 w 58"/>
                <a:gd name="T45" fmla="*/ 53 h 114"/>
                <a:gd name="T46" fmla="*/ 19 w 58"/>
                <a:gd name="T47" fmla="*/ 11 h 114"/>
                <a:gd name="T48" fmla="*/ 24 w 58"/>
                <a:gd name="T49" fmla="*/ 11 h 114"/>
                <a:gd name="T50" fmla="*/ 26 w 58"/>
                <a:gd name="T51" fmla="*/ 19 h 114"/>
                <a:gd name="T52" fmla="*/ 31 w 58"/>
                <a:gd name="T53" fmla="*/ 39 h 114"/>
                <a:gd name="T54" fmla="*/ 41 w 58"/>
                <a:gd name="T55" fmla="*/ 42 h 114"/>
                <a:gd name="T56" fmla="*/ 38 w 58"/>
                <a:gd name="T57" fmla="*/ 70 h 114"/>
                <a:gd name="T58" fmla="*/ 30 w 58"/>
                <a:gd name="T59" fmla="*/ 83 h 114"/>
                <a:gd name="T60" fmla="*/ 29 w 58"/>
                <a:gd name="T61" fmla="*/ 74 h 114"/>
                <a:gd name="T62" fmla="*/ 20 w 58"/>
                <a:gd name="T63" fmla="*/ 92 h 114"/>
                <a:gd name="T64" fmla="*/ 18 w 58"/>
                <a:gd name="T65" fmla="*/ 72 h 114"/>
                <a:gd name="T66" fmla="*/ 13 w 58"/>
                <a:gd name="T67" fmla="*/ 59 h 114"/>
                <a:gd name="T68" fmla="*/ 22 w 58"/>
                <a:gd name="T69" fmla="*/ 51 h 114"/>
                <a:gd name="T70" fmla="*/ 23 w 58"/>
                <a:gd name="T71" fmla="*/ 63 h 114"/>
                <a:gd name="T72" fmla="*/ 36 w 58"/>
                <a:gd name="T73" fmla="*/ 67 h 114"/>
                <a:gd name="T74" fmla="*/ 32 w 58"/>
                <a:gd name="T75" fmla="*/ 53 h 114"/>
                <a:gd name="T76" fmla="*/ 30 w 58"/>
                <a:gd name="T77" fmla="*/ 67 h 114"/>
                <a:gd name="T78" fmla="*/ 21 w 58"/>
                <a:gd name="T79" fmla="*/ 45 h 114"/>
                <a:gd name="T80" fmla="*/ 14 w 58"/>
                <a:gd name="T81" fmla="*/ 38 h 114"/>
                <a:gd name="T82" fmla="*/ 21 w 58"/>
                <a:gd name="T83" fmla="*/ 91 h 114"/>
                <a:gd name="T84" fmla="*/ 38 w 58"/>
                <a:gd name="T85" fmla="*/ 96 h 114"/>
                <a:gd name="T86" fmla="*/ 39 w 58"/>
                <a:gd name="T87" fmla="*/ 95 h 114"/>
                <a:gd name="T88" fmla="*/ 43 w 58"/>
                <a:gd name="T89" fmla="*/ 56 h 114"/>
                <a:gd name="T90" fmla="*/ 51 w 58"/>
                <a:gd name="T91" fmla="*/ 40 h 114"/>
                <a:gd name="T92" fmla="*/ 36 w 58"/>
                <a:gd name="T93" fmla="*/ 28 h 114"/>
                <a:gd name="T94" fmla="*/ 48 w 58"/>
                <a:gd name="T95" fmla="*/ 28 h 114"/>
                <a:gd name="T96" fmla="*/ 33 w 58"/>
                <a:gd name="T97" fmla="*/ 32 h 114"/>
                <a:gd name="T98" fmla="*/ 31 w 58"/>
                <a:gd name="T99" fmla="*/ 24 h 114"/>
                <a:gd name="T100" fmla="*/ 7 w 58"/>
                <a:gd name="T101" fmla="*/ 16 h 114"/>
                <a:gd name="T102" fmla="*/ 13 w 58"/>
                <a:gd name="T103" fmla="*/ 13 h 114"/>
                <a:gd name="T104" fmla="*/ 9 w 58"/>
                <a:gd name="T105" fmla="*/ 23 h 114"/>
                <a:gd name="T106" fmla="*/ 17 w 58"/>
                <a:gd name="T107" fmla="*/ 31 h 114"/>
                <a:gd name="T108" fmla="*/ 24 w 58"/>
                <a:gd name="T109" fmla="*/ 33 h 114"/>
                <a:gd name="T110" fmla="*/ 11 w 58"/>
                <a:gd name="T111" fmla="*/ 32 h 114"/>
                <a:gd name="T112" fmla="*/ 53 w 58"/>
                <a:gd name="T113" fmla="*/ 37 h 114"/>
                <a:gd name="T114" fmla="*/ 38 w 58"/>
                <a:gd name="T115" fmla="*/ 3 h 114"/>
                <a:gd name="T116" fmla="*/ 0 w 58"/>
                <a:gd name="T117" fmla="*/ 52 h 114"/>
                <a:gd name="T118" fmla="*/ 30 w 58"/>
                <a:gd name="T119" fmla="*/ 96 h 114"/>
                <a:gd name="T120" fmla="*/ 56 w 58"/>
                <a:gd name="T121" fmla="*/ 4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114">
                  <a:moveTo>
                    <a:pt x="55" y="51"/>
                  </a:moveTo>
                  <a:cubicBezTo>
                    <a:pt x="54" y="50"/>
                    <a:pt x="53" y="49"/>
                    <a:pt x="52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1" y="46"/>
                    <a:pt x="52" y="45"/>
                    <a:pt x="52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5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lose/>
                  <a:moveTo>
                    <a:pt x="54" y="52"/>
                  </a:moveTo>
                  <a:cubicBezTo>
                    <a:pt x="53" y="54"/>
                    <a:pt x="54" y="55"/>
                    <a:pt x="54" y="57"/>
                  </a:cubicBezTo>
                  <a:cubicBezTo>
                    <a:pt x="54" y="58"/>
                    <a:pt x="53" y="60"/>
                    <a:pt x="53" y="61"/>
                  </a:cubicBezTo>
                  <a:cubicBezTo>
                    <a:pt x="53" y="63"/>
                    <a:pt x="52" y="65"/>
                    <a:pt x="52" y="67"/>
                  </a:cubicBezTo>
                  <a:cubicBezTo>
                    <a:pt x="52" y="70"/>
                    <a:pt x="51" y="72"/>
                    <a:pt x="51" y="74"/>
                  </a:cubicBezTo>
                  <a:cubicBezTo>
                    <a:pt x="50" y="76"/>
                    <a:pt x="50" y="79"/>
                    <a:pt x="4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79"/>
                    <a:pt x="49" y="77"/>
                    <a:pt x="49" y="74"/>
                  </a:cubicBezTo>
                  <a:cubicBezTo>
                    <a:pt x="50" y="71"/>
                    <a:pt x="50" y="68"/>
                    <a:pt x="51" y="65"/>
                  </a:cubicBezTo>
                  <a:cubicBezTo>
                    <a:pt x="51" y="63"/>
                    <a:pt x="51" y="61"/>
                    <a:pt x="52" y="59"/>
                  </a:cubicBezTo>
                  <a:cubicBezTo>
                    <a:pt x="52" y="56"/>
                    <a:pt x="52" y="53"/>
                    <a:pt x="53" y="51"/>
                  </a:cubicBezTo>
                  <a:cubicBezTo>
                    <a:pt x="53" y="50"/>
                    <a:pt x="53" y="51"/>
                    <a:pt x="54" y="51"/>
                  </a:cubicBezTo>
                  <a:cubicBezTo>
                    <a:pt x="54" y="51"/>
                    <a:pt x="54" y="52"/>
                    <a:pt x="54" y="52"/>
                  </a:cubicBezTo>
                  <a:close/>
                  <a:moveTo>
                    <a:pt x="48" y="79"/>
                  </a:moveTo>
                  <a:cubicBezTo>
                    <a:pt x="47" y="81"/>
                    <a:pt x="47" y="84"/>
                    <a:pt x="46" y="86"/>
                  </a:cubicBezTo>
                  <a:cubicBezTo>
                    <a:pt x="46" y="87"/>
                    <a:pt x="46" y="88"/>
                    <a:pt x="46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6"/>
                    <a:pt x="46" y="85"/>
                    <a:pt x="46" y="83"/>
                  </a:cubicBezTo>
                  <a:cubicBezTo>
                    <a:pt x="46" y="82"/>
                    <a:pt x="46" y="80"/>
                    <a:pt x="47" y="79"/>
                  </a:cubicBezTo>
                  <a:cubicBezTo>
                    <a:pt x="47" y="77"/>
                    <a:pt x="47" y="75"/>
                    <a:pt x="47" y="73"/>
                  </a:cubicBezTo>
                  <a:cubicBezTo>
                    <a:pt x="47" y="73"/>
                    <a:pt x="47" y="72"/>
                    <a:pt x="47" y="71"/>
                  </a:cubicBezTo>
                  <a:cubicBezTo>
                    <a:pt x="47" y="70"/>
                    <a:pt x="48" y="68"/>
                    <a:pt x="48" y="67"/>
                  </a:cubicBezTo>
                  <a:cubicBezTo>
                    <a:pt x="48" y="66"/>
                    <a:pt x="48" y="64"/>
                    <a:pt x="48" y="62"/>
                  </a:cubicBezTo>
                  <a:cubicBezTo>
                    <a:pt x="48" y="60"/>
                    <a:pt x="49" y="57"/>
                    <a:pt x="49" y="54"/>
                  </a:cubicBezTo>
                  <a:cubicBezTo>
                    <a:pt x="49" y="54"/>
                    <a:pt x="49" y="53"/>
                    <a:pt x="49" y="52"/>
                  </a:cubicBezTo>
                  <a:cubicBezTo>
                    <a:pt x="49" y="51"/>
                    <a:pt x="49" y="50"/>
                    <a:pt x="49" y="49"/>
                  </a:cubicBezTo>
                  <a:cubicBezTo>
                    <a:pt x="49" y="49"/>
                    <a:pt x="49" y="47"/>
                    <a:pt x="50" y="47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49"/>
                    <a:pt x="51" y="50"/>
                    <a:pt x="51" y="51"/>
                  </a:cubicBezTo>
                  <a:cubicBezTo>
                    <a:pt x="51" y="52"/>
                    <a:pt x="50" y="54"/>
                    <a:pt x="50" y="55"/>
                  </a:cubicBezTo>
                  <a:cubicBezTo>
                    <a:pt x="50" y="57"/>
                    <a:pt x="50" y="59"/>
                    <a:pt x="50" y="62"/>
                  </a:cubicBezTo>
                  <a:cubicBezTo>
                    <a:pt x="50" y="64"/>
                    <a:pt x="50" y="66"/>
                    <a:pt x="49" y="69"/>
                  </a:cubicBezTo>
                  <a:cubicBezTo>
                    <a:pt x="49" y="72"/>
                    <a:pt x="48" y="75"/>
                    <a:pt x="48" y="79"/>
                  </a:cubicBezTo>
                  <a:close/>
                  <a:moveTo>
                    <a:pt x="8" y="78"/>
                  </a:moveTo>
                  <a:cubicBezTo>
                    <a:pt x="8" y="76"/>
                    <a:pt x="8" y="74"/>
                    <a:pt x="8" y="72"/>
                  </a:cubicBezTo>
                  <a:cubicBezTo>
                    <a:pt x="7" y="69"/>
                    <a:pt x="7" y="65"/>
                    <a:pt x="7" y="62"/>
                  </a:cubicBezTo>
                  <a:cubicBezTo>
                    <a:pt x="7" y="61"/>
                    <a:pt x="7" y="60"/>
                    <a:pt x="7" y="59"/>
                  </a:cubicBezTo>
                  <a:cubicBezTo>
                    <a:pt x="6" y="57"/>
                    <a:pt x="6" y="54"/>
                    <a:pt x="6" y="52"/>
                  </a:cubicBezTo>
                  <a:cubicBezTo>
                    <a:pt x="6" y="51"/>
                    <a:pt x="6" y="50"/>
                    <a:pt x="7" y="49"/>
                  </a:cubicBezTo>
                  <a:cubicBezTo>
                    <a:pt x="7" y="49"/>
                    <a:pt x="7" y="48"/>
                    <a:pt x="8" y="48"/>
                  </a:cubicBezTo>
                  <a:cubicBezTo>
                    <a:pt x="8" y="51"/>
                    <a:pt x="8" y="53"/>
                    <a:pt x="8" y="55"/>
                  </a:cubicBezTo>
                  <a:cubicBezTo>
                    <a:pt x="8" y="56"/>
                    <a:pt x="8" y="57"/>
                    <a:pt x="8" y="58"/>
                  </a:cubicBezTo>
                  <a:cubicBezTo>
                    <a:pt x="8" y="62"/>
                    <a:pt x="8" y="65"/>
                    <a:pt x="9" y="68"/>
                  </a:cubicBezTo>
                  <a:cubicBezTo>
                    <a:pt x="9" y="73"/>
                    <a:pt x="10" y="78"/>
                    <a:pt x="10" y="83"/>
                  </a:cubicBezTo>
                  <a:cubicBezTo>
                    <a:pt x="11" y="85"/>
                    <a:pt x="11" y="86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0" y="85"/>
                    <a:pt x="9" y="81"/>
                    <a:pt x="8" y="78"/>
                  </a:cubicBezTo>
                  <a:close/>
                  <a:moveTo>
                    <a:pt x="7" y="80"/>
                  </a:moveTo>
                  <a:cubicBezTo>
                    <a:pt x="6" y="77"/>
                    <a:pt x="5" y="73"/>
                    <a:pt x="5" y="69"/>
                  </a:cubicBezTo>
                  <a:cubicBezTo>
                    <a:pt x="4" y="66"/>
                    <a:pt x="4" y="62"/>
                    <a:pt x="3" y="59"/>
                  </a:cubicBezTo>
                  <a:cubicBezTo>
                    <a:pt x="3" y="57"/>
                    <a:pt x="3" y="56"/>
                    <a:pt x="3" y="54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6"/>
                    <a:pt x="5" y="58"/>
                    <a:pt x="5" y="61"/>
                  </a:cubicBezTo>
                  <a:cubicBezTo>
                    <a:pt x="5" y="63"/>
                    <a:pt x="6" y="65"/>
                    <a:pt x="6" y="67"/>
                  </a:cubicBezTo>
                  <a:cubicBezTo>
                    <a:pt x="6" y="68"/>
                    <a:pt x="6" y="70"/>
                    <a:pt x="6" y="72"/>
                  </a:cubicBezTo>
                  <a:cubicBezTo>
                    <a:pt x="6" y="74"/>
                    <a:pt x="7" y="76"/>
                    <a:pt x="7" y="79"/>
                  </a:cubicBezTo>
                  <a:cubicBezTo>
                    <a:pt x="7" y="79"/>
                    <a:pt x="7" y="80"/>
                    <a:pt x="7" y="80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3"/>
                    <a:pt x="1" y="53"/>
                    <a:pt x="1" y="52"/>
                  </a:cubicBezTo>
                  <a:cubicBezTo>
                    <a:pt x="1" y="52"/>
                    <a:pt x="2" y="52"/>
                    <a:pt x="3" y="51"/>
                  </a:cubicBezTo>
                  <a:cubicBezTo>
                    <a:pt x="4" y="51"/>
                    <a:pt x="4" y="49"/>
                    <a:pt x="5" y="49"/>
                  </a:cubicBezTo>
                  <a:cubicBezTo>
                    <a:pt x="5" y="49"/>
                    <a:pt x="6" y="48"/>
                    <a:pt x="6" y="49"/>
                  </a:cubicBezTo>
                  <a:cubicBezTo>
                    <a:pt x="5" y="51"/>
                    <a:pt x="4" y="52"/>
                    <a:pt x="2" y="54"/>
                  </a:cubicBezTo>
                  <a:close/>
                  <a:moveTo>
                    <a:pt x="2" y="43"/>
                  </a:moveTo>
                  <a:cubicBezTo>
                    <a:pt x="2" y="42"/>
                    <a:pt x="2" y="42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3" y="43"/>
                    <a:pt x="3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lose/>
                  <a:moveTo>
                    <a:pt x="8" y="44"/>
                  </a:moveTo>
                  <a:cubicBezTo>
                    <a:pt x="8" y="43"/>
                    <a:pt x="9" y="42"/>
                    <a:pt x="10" y="41"/>
                  </a:cubicBezTo>
                  <a:cubicBezTo>
                    <a:pt x="10" y="41"/>
                    <a:pt x="10" y="40"/>
                    <a:pt x="10" y="41"/>
                  </a:cubicBezTo>
                  <a:cubicBezTo>
                    <a:pt x="10" y="43"/>
                    <a:pt x="9" y="45"/>
                    <a:pt x="8" y="47"/>
                  </a:cubicBezTo>
                  <a:cubicBezTo>
                    <a:pt x="7" y="48"/>
                    <a:pt x="6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7"/>
                    <a:pt x="4" y="47"/>
                  </a:cubicBezTo>
                  <a:cubicBezTo>
                    <a:pt x="6" y="46"/>
                    <a:pt x="7" y="45"/>
                    <a:pt x="8" y="44"/>
                  </a:cubicBezTo>
                  <a:close/>
                  <a:moveTo>
                    <a:pt x="6" y="45"/>
                  </a:moveTo>
                  <a:cubicBezTo>
                    <a:pt x="6" y="45"/>
                    <a:pt x="6" y="45"/>
                    <a:pt x="5" y="45"/>
                  </a:cubicBezTo>
                  <a:cubicBezTo>
                    <a:pt x="5" y="44"/>
                    <a:pt x="5" y="43"/>
                    <a:pt x="6" y="43"/>
                  </a:cubicBezTo>
                  <a:cubicBezTo>
                    <a:pt x="6" y="43"/>
                    <a:pt x="7" y="42"/>
                    <a:pt x="7" y="43"/>
                  </a:cubicBezTo>
                  <a:cubicBezTo>
                    <a:pt x="7" y="43"/>
                    <a:pt x="7" y="44"/>
                    <a:pt x="6" y="45"/>
                  </a:cubicBezTo>
                  <a:close/>
                  <a:moveTo>
                    <a:pt x="10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5" y="41"/>
                    <a:pt x="5" y="40"/>
                    <a:pt x="5" y="39"/>
                  </a:cubicBezTo>
                  <a:cubicBezTo>
                    <a:pt x="7" y="38"/>
                    <a:pt x="9" y="36"/>
                    <a:pt x="10" y="34"/>
                  </a:cubicBezTo>
                  <a:close/>
                  <a:moveTo>
                    <a:pt x="5" y="36"/>
                  </a:moveTo>
                  <a:cubicBezTo>
                    <a:pt x="5" y="35"/>
                    <a:pt x="5" y="33"/>
                    <a:pt x="6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5"/>
                    <a:pt x="6" y="36"/>
                    <a:pt x="7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lose/>
                  <a:moveTo>
                    <a:pt x="6" y="4"/>
                  </a:moveTo>
                  <a:cubicBezTo>
                    <a:pt x="5" y="4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8" y="4"/>
                    <a:pt x="9" y="5"/>
                  </a:cubicBezTo>
                  <a:cubicBezTo>
                    <a:pt x="10" y="5"/>
                    <a:pt x="12" y="4"/>
                    <a:pt x="14" y="5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7"/>
                    <a:pt x="19" y="7"/>
                    <a:pt x="19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0"/>
                    <a:pt x="22" y="11"/>
                    <a:pt x="20" y="11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9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5" y="7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7" y="8"/>
                    <a:pt x="6" y="6"/>
                    <a:pt x="6" y="4"/>
                  </a:cubicBezTo>
                  <a:close/>
                  <a:moveTo>
                    <a:pt x="20" y="4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20" y="6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5"/>
                    <a:pt x="19" y="5"/>
                    <a:pt x="20" y="4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4" y="9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3" y="8"/>
                    <a:pt x="24" y="8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7" y="4"/>
                    <a:pt x="27" y="4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6"/>
                    <a:pt x="26" y="4"/>
                    <a:pt x="25" y="4"/>
                  </a:cubicBezTo>
                  <a:cubicBezTo>
                    <a:pt x="25" y="5"/>
                    <a:pt x="24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4" y="4"/>
                    <a:pt x="25" y="3"/>
                    <a:pt x="26" y="3"/>
                  </a:cubicBezTo>
                  <a:close/>
                  <a:moveTo>
                    <a:pt x="26" y="8"/>
                  </a:moveTo>
                  <a:cubicBezTo>
                    <a:pt x="26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5" y="8"/>
                    <a:pt x="25" y="7"/>
                  </a:cubicBezTo>
                  <a:cubicBezTo>
                    <a:pt x="25" y="7"/>
                    <a:pt x="25" y="6"/>
                    <a:pt x="26" y="6"/>
                  </a:cubicBezTo>
                  <a:cubicBezTo>
                    <a:pt x="26" y="6"/>
                    <a:pt x="27" y="6"/>
                    <a:pt x="27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7"/>
                    <a:pt x="26" y="8"/>
                  </a:cubicBezTo>
                  <a:close/>
                  <a:moveTo>
                    <a:pt x="28" y="11"/>
                  </a:moveTo>
                  <a:cubicBezTo>
                    <a:pt x="27" y="11"/>
                    <a:pt x="28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7" y="9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lose/>
                  <a:moveTo>
                    <a:pt x="28" y="17"/>
                  </a:moveTo>
                  <a:cubicBezTo>
                    <a:pt x="29" y="16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1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8"/>
                    <a:pt x="29" y="18"/>
                  </a:cubicBezTo>
                  <a:cubicBezTo>
                    <a:pt x="29" y="18"/>
                    <a:pt x="29" y="20"/>
                    <a:pt x="28" y="19"/>
                  </a:cubicBezTo>
                  <a:cubicBezTo>
                    <a:pt x="28" y="18"/>
                    <a:pt x="29" y="18"/>
                    <a:pt x="28" y="18"/>
                  </a:cubicBezTo>
                  <a:cubicBezTo>
                    <a:pt x="28" y="18"/>
                    <a:pt x="28" y="18"/>
                    <a:pt x="27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8" y="18"/>
                    <a:pt x="27" y="17"/>
                    <a:pt x="28" y="17"/>
                  </a:cubicBezTo>
                  <a:cubicBezTo>
                    <a:pt x="28" y="16"/>
                    <a:pt x="28" y="17"/>
                    <a:pt x="28" y="17"/>
                  </a:cubicBezTo>
                  <a:close/>
                  <a:moveTo>
                    <a:pt x="30" y="6"/>
                  </a:moveTo>
                  <a:cubicBezTo>
                    <a:pt x="31" y="5"/>
                    <a:pt x="31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9" y="7"/>
                    <a:pt x="29" y="7"/>
                  </a:cubicBezTo>
                  <a:cubicBezTo>
                    <a:pt x="29" y="6"/>
                    <a:pt x="29" y="6"/>
                    <a:pt x="30" y="6"/>
                  </a:cubicBezTo>
                  <a:close/>
                  <a:moveTo>
                    <a:pt x="29" y="4"/>
                  </a:moveTo>
                  <a:cubicBezTo>
                    <a:pt x="29" y="3"/>
                    <a:pt x="30" y="3"/>
                    <a:pt x="31" y="3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lose/>
                  <a:moveTo>
                    <a:pt x="35" y="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6" y="8"/>
                    <a:pt x="35" y="9"/>
                  </a:cubicBezTo>
                  <a:cubicBezTo>
                    <a:pt x="35" y="9"/>
                    <a:pt x="35" y="8"/>
                    <a:pt x="34" y="8"/>
                  </a:cubicBezTo>
                  <a:cubicBezTo>
                    <a:pt x="34" y="7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4" y="6"/>
                    <a:pt x="35" y="6"/>
                  </a:cubicBezTo>
                  <a:close/>
                  <a:moveTo>
                    <a:pt x="34" y="4"/>
                  </a:moveTo>
                  <a:cubicBezTo>
                    <a:pt x="34" y="4"/>
                    <a:pt x="35" y="4"/>
                    <a:pt x="35" y="4"/>
                  </a:cubicBezTo>
                  <a:cubicBezTo>
                    <a:pt x="36" y="3"/>
                    <a:pt x="37" y="4"/>
                    <a:pt x="37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6" y="7"/>
                    <a:pt x="36" y="6"/>
                    <a:pt x="36" y="5"/>
                  </a:cubicBezTo>
                  <a:cubicBezTo>
                    <a:pt x="35" y="4"/>
                    <a:pt x="34" y="5"/>
                    <a:pt x="33" y="6"/>
                  </a:cubicBezTo>
                  <a:cubicBezTo>
                    <a:pt x="33" y="5"/>
                    <a:pt x="34" y="5"/>
                    <a:pt x="34" y="4"/>
                  </a:cubicBezTo>
                  <a:close/>
                  <a:moveTo>
                    <a:pt x="33" y="11"/>
                  </a:moveTo>
                  <a:cubicBezTo>
                    <a:pt x="33" y="11"/>
                    <a:pt x="32" y="11"/>
                    <a:pt x="32" y="11"/>
                  </a:cubicBezTo>
                  <a:cubicBezTo>
                    <a:pt x="32" y="11"/>
                    <a:pt x="32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0"/>
                    <a:pt x="32" y="10"/>
                  </a:cubicBezTo>
                  <a:cubicBezTo>
                    <a:pt x="32" y="9"/>
                    <a:pt x="33" y="9"/>
                    <a:pt x="33" y="9"/>
                  </a:cubicBezTo>
                  <a:cubicBezTo>
                    <a:pt x="33" y="9"/>
                    <a:pt x="34" y="8"/>
                    <a:pt x="34" y="9"/>
                  </a:cubicBezTo>
                  <a:cubicBezTo>
                    <a:pt x="34" y="10"/>
                    <a:pt x="34" y="10"/>
                    <a:pt x="35" y="11"/>
                  </a:cubicBezTo>
                  <a:cubicBezTo>
                    <a:pt x="34" y="11"/>
                    <a:pt x="34" y="12"/>
                    <a:pt x="34" y="12"/>
                  </a:cubicBezTo>
                  <a:cubicBezTo>
                    <a:pt x="34" y="12"/>
                    <a:pt x="34" y="13"/>
                    <a:pt x="33" y="13"/>
                  </a:cubicBezTo>
                  <a:cubicBezTo>
                    <a:pt x="34" y="12"/>
                    <a:pt x="33" y="11"/>
                    <a:pt x="33" y="11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9" y="10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9"/>
                    <a:pt x="30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lose/>
                  <a:moveTo>
                    <a:pt x="39" y="7"/>
                  </a:moveTo>
                  <a:cubicBezTo>
                    <a:pt x="40" y="6"/>
                    <a:pt x="41" y="6"/>
                    <a:pt x="42" y="6"/>
                  </a:cubicBezTo>
                  <a:cubicBezTo>
                    <a:pt x="44" y="5"/>
                    <a:pt x="46" y="6"/>
                    <a:pt x="47" y="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1" y="3"/>
                    <a:pt x="51" y="4"/>
                    <a:pt x="51" y="5"/>
                  </a:cubicBezTo>
                  <a:cubicBezTo>
                    <a:pt x="51" y="7"/>
                    <a:pt x="49" y="7"/>
                    <a:pt x="48" y="8"/>
                  </a:cubicBezTo>
                  <a:cubicBezTo>
                    <a:pt x="48" y="8"/>
                    <a:pt x="47" y="8"/>
                    <a:pt x="46" y="8"/>
                  </a:cubicBezTo>
                  <a:cubicBezTo>
                    <a:pt x="44" y="8"/>
                    <a:pt x="43" y="9"/>
                    <a:pt x="42" y="11"/>
                  </a:cubicBezTo>
                  <a:cubicBezTo>
                    <a:pt x="42" y="11"/>
                    <a:pt x="42" y="11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1" y="12"/>
                    <a:pt x="41" y="13"/>
                  </a:cubicBezTo>
                  <a:cubicBezTo>
                    <a:pt x="40" y="13"/>
                    <a:pt x="39" y="13"/>
                    <a:pt x="38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5"/>
                    <a:pt x="36" y="15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6"/>
                    <a:pt x="35" y="16"/>
                    <a:pt x="35" y="17"/>
                  </a:cubicBezTo>
                  <a:cubicBezTo>
                    <a:pt x="34" y="17"/>
                    <a:pt x="33" y="17"/>
                    <a:pt x="32" y="18"/>
                  </a:cubicBezTo>
                  <a:cubicBezTo>
                    <a:pt x="32" y="18"/>
                    <a:pt x="33" y="20"/>
                    <a:pt x="31" y="19"/>
                  </a:cubicBezTo>
                  <a:cubicBezTo>
                    <a:pt x="31" y="19"/>
                    <a:pt x="31" y="18"/>
                    <a:pt x="30" y="17"/>
                  </a:cubicBezTo>
                  <a:cubicBezTo>
                    <a:pt x="31" y="17"/>
                    <a:pt x="30" y="16"/>
                    <a:pt x="31" y="16"/>
                  </a:cubicBezTo>
                  <a:cubicBezTo>
                    <a:pt x="31" y="17"/>
                    <a:pt x="31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3" y="16"/>
                    <a:pt x="34" y="15"/>
                  </a:cubicBezTo>
                  <a:cubicBezTo>
                    <a:pt x="33" y="15"/>
                    <a:pt x="34" y="15"/>
                    <a:pt x="35" y="14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7" y="12"/>
                    <a:pt x="38" y="13"/>
                    <a:pt x="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1" y="11"/>
                    <a:pt x="42" y="10"/>
                  </a:cubicBezTo>
                  <a:cubicBezTo>
                    <a:pt x="42" y="10"/>
                    <a:pt x="42" y="10"/>
                    <a:pt x="42" y="9"/>
                  </a:cubicBezTo>
                  <a:cubicBezTo>
                    <a:pt x="41" y="10"/>
                    <a:pt x="41" y="10"/>
                    <a:pt x="40" y="11"/>
                  </a:cubicBezTo>
                  <a:cubicBezTo>
                    <a:pt x="40" y="11"/>
                    <a:pt x="39" y="11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0"/>
                    <a:pt x="41" y="9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8"/>
                    <a:pt x="39" y="9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8" y="8"/>
                    <a:pt x="39" y="7"/>
                    <a:pt x="39" y="7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0" y="17"/>
                    <a:pt x="50" y="18"/>
                    <a:pt x="50" y="18"/>
                  </a:cubicBezTo>
                  <a:cubicBezTo>
                    <a:pt x="49" y="18"/>
                    <a:pt x="48" y="18"/>
                    <a:pt x="47" y="19"/>
                  </a:cubicBezTo>
                  <a:cubicBezTo>
                    <a:pt x="47" y="19"/>
                    <a:pt x="47" y="19"/>
                    <a:pt x="48" y="19"/>
                  </a:cubicBezTo>
                  <a:cubicBezTo>
                    <a:pt x="48" y="19"/>
                    <a:pt x="48" y="18"/>
                    <a:pt x="49" y="18"/>
                  </a:cubicBezTo>
                  <a:cubicBezTo>
                    <a:pt x="49" y="18"/>
                    <a:pt x="50" y="18"/>
                    <a:pt x="50" y="18"/>
                  </a:cubicBezTo>
                  <a:cubicBezTo>
                    <a:pt x="50" y="19"/>
                    <a:pt x="51" y="19"/>
                    <a:pt x="51" y="20"/>
                  </a:cubicBezTo>
                  <a:cubicBezTo>
                    <a:pt x="51" y="20"/>
                    <a:pt x="51" y="22"/>
                    <a:pt x="50" y="22"/>
                  </a:cubicBezTo>
                  <a:cubicBezTo>
                    <a:pt x="49" y="22"/>
                    <a:pt x="48" y="21"/>
                    <a:pt x="47" y="22"/>
                  </a:cubicBezTo>
                  <a:cubicBezTo>
                    <a:pt x="47" y="22"/>
                    <a:pt x="46" y="22"/>
                    <a:pt x="45" y="22"/>
                  </a:cubicBezTo>
                  <a:cubicBezTo>
                    <a:pt x="45" y="21"/>
                    <a:pt x="45" y="21"/>
                    <a:pt x="45" y="20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5" y="17"/>
                    <a:pt x="46" y="17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5"/>
                    <a:pt x="45" y="16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5"/>
                    <a:pt x="45" y="15"/>
                  </a:cubicBezTo>
                  <a:cubicBezTo>
                    <a:pt x="45" y="15"/>
                    <a:pt x="45" y="15"/>
                    <a:pt x="45" y="14"/>
                  </a:cubicBezTo>
                  <a:cubicBezTo>
                    <a:pt x="45" y="14"/>
                    <a:pt x="45" y="15"/>
                    <a:pt x="44" y="15"/>
                  </a:cubicBezTo>
                  <a:cubicBezTo>
                    <a:pt x="44" y="15"/>
                    <a:pt x="43" y="15"/>
                    <a:pt x="43" y="16"/>
                  </a:cubicBezTo>
                  <a:cubicBezTo>
                    <a:pt x="43" y="15"/>
                    <a:pt x="44" y="14"/>
                    <a:pt x="44" y="14"/>
                  </a:cubicBezTo>
                  <a:cubicBezTo>
                    <a:pt x="44" y="14"/>
                    <a:pt x="44" y="14"/>
                    <a:pt x="44" y="13"/>
                  </a:cubicBezTo>
                  <a:cubicBezTo>
                    <a:pt x="43" y="14"/>
                    <a:pt x="42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4"/>
                    <a:pt x="42" y="13"/>
                    <a:pt x="42" y="12"/>
                  </a:cubicBezTo>
                  <a:cubicBezTo>
                    <a:pt x="43" y="11"/>
                    <a:pt x="45" y="11"/>
                    <a:pt x="46" y="10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7" y="10"/>
                    <a:pt x="46" y="10"/>
                  </a:cubicBezTo>
                  <a:cubicBezTo>
                    <a:pt x="46" y="11"/>
                    <a:pt x="45" y="11"/>
                    <a:pt x="44" y="12"/>
                  </a:cubicBezTo>
                  <a:cubicBezTo>
                    <a:pt x="45" y="13"/>
                    <a:pt x="45" y="12"/>
                    <a:pt x="45" y="12"/>
                  </a:cubicBezTo>
                  <a:cubicBezTo>
                    <a:pt x="46" y="12"/>
                    <a:pt x="46" y="11"/>
                    <a:pt x="46" y="11"/>
                  </a:cubicBezTo>
                  <a:cubicBezTo>
                    <a:pt x="47" y="12"/>
                    <a:pt x="47" y="11"/>
                    <a:pt x="48" y="12"/>
                  </a:cubicBezTo>
                  <a:cubicBezTo>
                    <a:pt x="47" y="12"/>
                    <a:pt x="47" y="12"/>
                    <a:pt x="46" y="12"/>
                  </a:cubicBezTo>
                  <a:cubicBezTo>
                    <a:pt x="46" y="13"/>
                    <a:pt x="46" y="13"/>
                    <a:pt x="45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3"/>
                    <a:pt x="47" y="13"/>
                    <a:pt x="48" y="13"/>
                  </a:cubicBezTo>
                  <a:cubicBezTo>
                    <a:pt x="49" y="13"/>
                    <a:pt x="49" y="14"/>
                    <a:pt x="49" y="15"/>
                  </a:cubicBezTo>
                  <a:close/>
                  <a:moveTo>
                    <a:pt x="51" y="25"/>
                  </a:moveTo>
                  <a:cubicBezTo>
                    <a:pt x="50" y="26"/>
                    <a:pt x="50" y="26"/>
                    <a:pt x="50" y="26"/>
                  </a:cubicBezTo>
                  <a:cubicBezTo>
                    <a:pt x="50" y="25"/>
                    <a:pt x="49" y="25"/>
                    <a:pt x="49" y="24"/>
                  </a:cubicBezTo>
                  <a:cubicBezTo>
                    <a:pt x="49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5"/>
                    <a:pt x="49" y="26"/>
                    <a:pt x="50" y="27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5"/>
                    <a:pt x="47" y="25"/>
                    <a:pt x="46" y="24"/>
                  </a:cubicBezTo>
                  <a:cubicBezTo>
                    <a:pt x="46" y="24"/>
                    <a:pt x="45" y="24"/>
                    <a:pt x="45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6" y="22"/>
                    <a:pt x="46" y="22"/>
                    <a:pt x="47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2"/>
                    <a:pt x="50" y="23"/>
                    <a:pt x="50" y="23"/>
                  </a:cubicBezTo>
                  <a:cubicBezTo>
                    <a:pt x="51" y="23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lose/>
                  <a:moveTo>
                    <a:pt x="5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49" y="36"/>
                    <a:pt x="50" y="34"/>
                    <a:pt x="50" y="33"/>
                  </a:cubicBezTo>
                  <a:cubicBezTo>
                    <a:pt x="50" y="33"/>
                    <a:pt x="49" y="32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3"/>
                    <a:pt x="52" y="34"/>
                    <a:pt x="52" y="36"/>
                  </a:cubicBezTo>
                  <a:close/>
                  <a:moveTo>
                    <a:pt x="45" y="39"/>
                  </a:moveTo>
                  <a:cubicBezTo>
                    <a:pt x="45" y="39"/>
                    <a:pt x="46" y="39"/>
                    <a:pt x="46" y="39"/>
                  </a:cubicBezTo>
                  <a:cubicBezTo>
                    <a:pt x="46" y="39"/>
                    <a:pt x="46" y="40"/>
                    <a:pt x="47" y="40"/>
                  </a:cubicBezTo>
                  <a:cubicBezTo>
                    <a:pt x="48" y="41"/>
                    <a:pt x="49" y="42"/>
                    <a:pt x="50" y="43"/>
                  </a:cubicBezTo>
                  <a:cubicBezTo>
                    <a:pt x="51" y="43"/>
                    <a:pt x="51" y="43"/>
                    <a:pt x="52" y="44"/>
                  </a:cubicBezTo>
                  <a:cubicBezTo>
                    <a:pt x="52" y="44"/>
                    <a:pt x="51" y="45"/>
                    <a:pt x="51" y="45"/>
                  </a:cubicBezTo>
                  <a:cubicBezTo>
                    <a:pt x="49" y="45"/>
                    <a:pt x="48" y="44"/>
                    <a:pt x="47" y="43"/>
                  </a:cubicBezTo>
                  <a:cubicBezTo>
                    <a:pt x="46" y="42"/>
                    <a:pt x="46" y="40"/>
                    <a:pt x="45" y="39"/>
                  </a:cubicBezTo>
                  <a:close/>
                  <a:moveTo>
                    <a:pt x="44" y="66"/>
                  </a:moveTo>
                  <a:cubicBezTo>
                    <a:pt x="43" y="67"/>
                    <a:pt x="41" y="66"/>
                    <a:pt x="40" y="65"/>
                  </a:cubicBezTo>
                  <a:cubicBezTo>
                    <a:pt x="39" y="64"/>
                    <a:pt x="39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2"/>
                    <a:pt x="41" y="63"/>
                    <a:pt x="42" y="64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2" y="64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1" y="62"/>
                    <a:pt x="41" y="61"/>
                    <a:pt x="40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2" y="60"/>
                    <a:pt x="44" y="61"/>
                    <a:pt x="45" y="62"/>
                  </a:cubicBezTo>
                  <a:cubicBezTo>
                    <a:pt x="45" y="63"/>
                    <a:pt x="46" y="64"/>
                    <a:pt x="46" y="65"/>
                  </a:cubicBezTo>
                  <a:cubicBezTo>
                    <a:pt x="45" y="65"/>
                    <a:pt x="45" y="66"/>
                    <a:pt x="44" y="66"/>
                  </a:cubicBezTo>
                  <a:close/>
                  <a:moveTo>
                    <a:pt x="47" y="95"/>
                  </a:moveTo>
                  <a:cubicBezTo>
                    <a:pt x="47" y="95"/>
                    <a:pt x="47" y="95"/>
                    <a:pt x="47" y="95"/>
                  </a:cubicBezTo>
                  <a:cubicBezTo>
                    <a:pt x="46" y="94"/>
                    <a:pt x="45" y="95"/>
                    <a:pt x="45" y="95"/>
                  </a:cubicBezTo>
                  <a:cubicBezTo>
                    <a:pt x="44" y="94"/>
                    <a:pt x="44" y="94"/>
                    <a:pt x="44" y="93"/>
                  </a:cubicBezTo>
                  <a:cubicBezTo>
                    <a:pt x="45" y="93"/>
                    <a:pt x="45" y="92"/>
                    <a:pt x="46" y="92"/>
                  </a:cubicBezTo>
                  <a:cubicBezTo>
                    <a:pt x="46" y="92"/>
                    <a:pt x="46" y="91"/>
                    <a:pt x="45" y="91"/>
                  </a:cubicBezTo>
                  <a:cubicBezTo>
                    <a:pt x="45" y="91"/>
                    <a:pt x="44" y="92"/>
                    <a:pt x="44" y="92"/>
                  </a:cubicBezTo>
                  <a:cubicBezTo>
                    <a:pt x="43" y="91"/>
                    <a:pt x="43" y="90"/>
                    <a:pt x="43" y="89"/>
                  </a:cubicBezTo>
                  <a:cubicBezTo>
                    <a:pt x="43" y="89"/>
                    <a:pt x="44" y="89"/>
                    <a:pt x="44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7" y="90"/>
                    <a:pt x="47" y="92"/>
                    <a:pt x="47" y="93"/>
                  </a:cubicBezTo>
                  <a:cubicBezTo>
                    <a:pt x="47" y="93"/>
                    <a:pt x="48" y="94"/>
                    <a:pt x="47" y="95"/>
                  </a:cubicBezTo>
                  <a:close/>
                  <a:moveTo>
                    <a:pt x="45" y="97"/>
                  </a:move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6"/>
                    <a:pt x="47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7" y="97"/>
                    <a:pt x="46" y="97"/>
                    <a:pt x="46" y="98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5" y="99"/>
                    <a:pt x="45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99"/>
                    <a:pt x="45" y="98"/>
                    <a:pt x="45" y="97"/>
                  </a:cubicBezTo>
                  <a:close/>
                  <a:moveTo>
                    <a:pt x="18" y="97"/>
                  </a:moveTo>
                  <a:cubicBezTo>
                    <a:pt x="19" y="97"/>
                    <a:pt x="20" y="97"/>
                    <a:pt x="20" y="98"/>
                  </a:cubicBezTo>
                  <a:cubicBezTo>
                    <a:pt x="20" y="98"/>
                    <a:pt x="20" y="99"/>
                    <a:pt x="20" y="100"/>
                  </a:cubicBezTo>
                  <a:cubicBezTo>
                    <a:pt x="20" y="100"/>
                    <a:pt x="20" y="101"/>
                    <a:pt x="2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2"/>
                    <a:pt x="19" y="102"/>
                    <a:pt x="19" y="101"/>
                  </a:cubicBezTo>
                  <a:cubicBezTo>
                    <a:pt x="18" y="100"/>
                    <a:pt x="17" y="100"/>
                    <a:pt x="17" y="98"/>
                  </a:cubicBezTo>
                  <a:cubicBezTo>
                    <a:pt x="17" y="98"/>
                    <a:pt x="18" y="97"/>
                    <a:pt x="18" y="97"/>
                  </a:cubicBezTo>
                  <a:close/>
                  <a:moveTo>
                    <a:pt x="13" y="97"/>
                  </a:moveTo>
                  <a:cubicBezTo>
                    <a:pt x="13" y="96"/>
                    <a:pt x="14" y="96"/>
                    <a:pt x="15" y="97"/>
                  </a:cubicBezTo>
                  <a:cubicBezTo>
                    <a:pt x="15" y="97"/>
                    <a:pt x="14" y="98"/>
                    <a:pt x="14" y="99"/>
                  </a:cubicBezTo>
                  <a:cubicBezTo>
                    <a:pt x="15" y="99"/>
                    <a:pt x="15" y="100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3" y="100"/>
                    <a:pt x="13" y="99"/>
                    <a:pt x="13" y="98"/>
                  </a:cubicBezTo>
                  <a:cubicBezTo>
                    <a:pt x="13" y="98"/>
                    <a:pt x="12" y="97"/>
                    <a:pt x="13" y="97"/>
                  </a:cubicBezTo>
                  <a:close/>
                  <a:moveTo>
                    <a:pt x="11" y="94"/>
                  </a:moveTo>
                  <a:cubicBezTo>
                    <a:pt x="12" y="93"/>
                    <a:pt x="12" y="92"/>
                    <a:pt x="12" y="91"/>
                  </a:cubicBezTo>
                  <a:cubicBezTo>
                    <a:pt x="12" y="90"/>
                    <a:pt x="13" y="90"/>
                    <a:pt x="13" y="90"/>
                  </a:cubicBezTo>
                  <a:cubicBezTo>
                    <a:pt x="14" y="90"/>
                    <a:pt x="15" y="89"/>
                    <a:pt x="15" y="90"/>
                  </a:cubicBezTo>
                  <a:cubicBezTo>
                    <a:pt x="15" y="90"/>
                    <a:pt x="16" y="90"/>
                    <a:pt x="15" y="91"/>
                  </a:cubicBezTo>
                  <a:cubicBezTo>
                    <a:pt x="15" y="91"/>
                    <a:pt x="15" y="92"/>
                    <a:pt x="14" y="92"/>
                  </a:cubicBezTo>
                  <a:cubicBezTo>
                    <a:pt x="14" y="92"/>
                    <a:pt x="13" y="92"/>
                    <a:pt x="13" y="93"/>
                  </a:cubicBezTo>
                  <a:cubicBezTo>
                    <a:pt x="13" y="93"/>
                    <a:pt x="14" y="93"/>
                    <a:pt x="15" y="93"/>
                  </a:cubicBezTo>
                  <a:cubicBezTo>
                    <a:pt x="15" y="94"/>
                    <a:pt x="15" y="95"/>
                    <a:pt x="15" y="95"/>
                  </a:cubicBezTo>
                  <a:cubicBezTo>
                    <a:pt x="14" y="96"/>
                    <a:pt x="13" y="96"/>
                    <a:pt x="13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1" y="96"/>
                    <a:pt x="11" y="95"/>
                    <a:pt x="11" y="94"/>
                  </a:cubicBezTo>
                  <a:close/>
                  <a:moveTo>
                    <a:pt x="12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2"/>
                    <a:pt x="14" y="75"/>
                    <a:pt x="14" y="77"/>
                  </a:cubicBezTo>
                  <a:cubicBezTo>
                    <a:pt x="14" y="79"/>
                    <a:pt x="14" y="81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cubicBezTo>
                    <a:pt x="16" y="87"/>
                    <a:pt x="15" y="88"/>
                    <a:pt x="15" y="89"/>
                  </a:cubicBezTo>
                  <a:cubicBezTo>
                    <a:pt x="14" y="89"/>
                    <a:pt x="14" y="88"/>
                    <a:pt x="14" y="87"/>
                  </a:cubicBezTo>
                  <a:cubicBezTo>
                    <a:pt x="13" y="84"/>
                    <a:pt x="12" y="81"/>
                    <a:pt x="12" y="77"/>
                  </a:cubicBezTo>
                  <a:cubicBezTo>
                    <a:pt x="12" y="76"/>
                    <a:pt x="12" y="74"/>
                    <a:pt x="12" y="72"/>
                  </a:cubicBezTo>
                  <a:cubicBezTo>
                    <a:pt x="11" y="72"/>
                    <a:pt x="11" y="71"/>
                    <a:pt x="11" y="70"/>
                  </a:cubicBezTo>
                  <a:cubicBezTo>
                    <a:pt x="12" y="69"/>
                    <a:pt x="12" y="70"/>
                    <a:pt x="12" y="70"/>
                  </a:cubicBezTo>
                  <a:close/>
                  <a:moveTo>
                    <a:pt x="13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4" y="62"/>
                    <a:pt x="15" y="62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3"/>
                    <a:pt x="15" y="64"/>
                    <a:pt x="14" y="65"/>
                  </a:cubicBezTo>
                  <a:cubicBezTo>
                    <a:pt x="14" y="65"/>
                    <a:pt x="14" y="66"/>
                    <a:pt x="14" y="66"/>
                  </a:cubicBezTo>
                  <a:cubicBezTo>
                    <a:pt x="15" y="65"/>
                    <a:pt x="16" y="64"/>
                    <a:pt x="16" y="64"/>
                  </a:cubicBezTo>
                  <a:cubicBezTo>
                    <a:pt x="17" y="63"/>
                    <a:pt x="17" y="62"/>
                    <a:pt x="18" y="62"/>
                  </a:cubicBezTo>
                  <a:cubicBezTo>
                    <a:pt x="18" y="62"/>
                    <a:pt x="18" y="63"/>
                    <a:pt x="18" y="63"/>
                  </a:cubicBezTo>
                  <a:cubicBezTo>
                    <a:pt x="18" y="66"/>
                    <a:pt x="16" y="68"/>
                    <a:pt x="14" y="69"/>
                  </a:cubicBezTo>
                  <a:cubicBezTo>
                    <a:pt x="14" y="69"/>
                    <a:pt x="13" y="69"/>
                    <a:pt x="13" y="69"/>
                  </a:cubicBezTo>
                  <a:cubicBezTo>
                    <a:pt x="12" y="69"/>
                    <a:pt x="11" y="68"/>
                    <a:pt x="11" y="68"/>
                  </a:cubicBezTo>
                  <a:cubicBezTo>
                    <a:pt x="11" y="66"/>
                    <a:pt x="12" y="65"/>
                    <a:pt x="13" y="63"/>
                  </a:cubicBezTo>
                  <a:close/>
                  <a:moveTo>
                    <a:pt x="12" y="43"/>
                  </a:moveTo>
                  <a:cubicBezTo>
                    <a:pt x="12" y="43"/>
                    <a:pt x="12" y="44"/>
                    <a:pt x="12" y="44"/>
                  </a:cubicBezTo>
                  <a:cubicBezTo>
                    <a:pt x="12" y="47"/>
                    <a:pt x="12" y="50"/>
                    <a:pt x="12" y="53"/>
                  </a:cubicBezTo>
                  <a:cubicBezTo>
                    <a:pt x="12" y="56"/>
                    <a:pt x="13" y="60"/>
                    <a:pt x="13" y="63"/>
                  </a:cubicBezTo>
                  <a:cubicBezTo>
                    <a:pt x="13" y="63"/>
                    <a:pt x="12" y="63"/>
                    <a:pt x="12" y="64"/>
                  </a:cubicBezTo>
                  <a:cubicBezTo>
                    <a:pt x="12" y="64"/>
                    <a:pt x="11" y="65"/>
                    <a:pt x="11" y="65"/>
                  </a:cubicBezTo>
                  <a:cubicBezTo>
                    <a:pt x="10" y="64"/>
                    <a:pt x="11" y="63"/>
                    <a:pt x="10" y="62"/>
                  </a:cubicBezTo>
                  <a:cubicBezTo>
                    <a:pt x="10" y="57"/>
                    <a:pt x="10" y="52"/>
                    <a:pt x="10" y="47"/>
                  </a:cubicBezTo>
                  <a:cubicBezTo>
                    <a:pt x="10" y="46"/>
                    <a:pt x="10" y="46"/>
                    <a:pt x="11" y="45"/>
                  </a:cubicBezTo>
                  <a:cubicBezTo>
                    <a:pt x="11" y="44"/>
                    <a:pt x="11" y="44"/>
                    <a:pt x="12" y="43"/>
                  </a:cubicBezTo>
                  <a:close/>
                  <a:moveTo>
                    <a:pt x="17" y="16"/>
                  </a:moveTo>
                  <a:cubicBezTo>
                    <a:pt x="19" y="16"/>
                    <a:pt x="20" y="16"/>
                    <a:pt x="22" y="17"/>
                  </a:cubicBezTo>
                  <a:cubicBezTo>
                    <a:pt x="23" y="19"/>
                    <a:pt x="23" y="21"/>
                    <a:pt x="22" y="23"/>
                  </a:cubicBezTo>
                  <a:cubicBezTo>
                    <a:pt x="22" y="24"/>
                    <a:pt x="21" y="25"/>
                    <a:pt x="19" y="25"/>
                  </a:cubicBezTo>
                  <a:cubicBezTo>
                    <a:pt x="18" y="26"/>
                    <a:pt x="16" y="25"/>
                    <a:pt x="15" y="24"/>
                  </a:cubicBezTo>
                  <a:cubicBezTo>
                    <a:pt x="14" y="23"/>
                    <a:pt x="13" y="22"/>
                    <a:pt x="14" y="20"/>
                  </a:cubicBezTo>
                  <a:cubicBezTo>
                    <a:pt x="14" y="18"/>
                    <a:pt x="15" y="17"/>
                    <a:pt x="17" y="16"/>
                  </a:cubicBezTo>
                  <a:close/>
                  <a:moveTo>
                    <a:pt x="21" y="12"/>
                  </a:moveTo>
                  <a:cubicBezTo>
                    <a:pt x="19" y="12"/>
                    <a:pt x="18" y="13"/>
                    <a:pt x="17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0" y="11"/>
                    <a:pt x="21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2"/>
                    <a:pt x="21" y="12"/>
                  </a:cubicBezTo>
                  <a:close/>
                  <a:moveTo>
                    <a:pt x="23" y="14"/>
                  </a:move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20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3" y="13"/>
                    <a:pt x="23" y="14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4" y="11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1"/>
                    <a:pt x="26" y="11"/>
                    <a:pt x="25" y="12"/>
                  </a:cubicBezTo>
                  <a:close/>
                  <a:moveTo>
                    <a:pt x="24" y="16"/>
                  </a:move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4" y="15"/>
                    <a:pt x="24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4" y="16"/>
                    <a:pt x="24" y="16"/>
                  </a:cubicBezTo>
                  <a:close/>
                  <a:moveTo>
                    <a:pt x="26" y="19"/>
                  </a:moveTo>
                  <a:cubicBezTo>
                    <a:pt x="25" y="18"/>
                    <a:pt x="26" y="18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7"/>
                    <a:pt x="25" y="17"/>
                    <a:pt x="26" y="16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27" y="17"/>
                    <a:pt x="26" y="18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32" y="51"/>
                  </a:moveTo>
                  <a:cubicBezTo>
                    <a:pt x="31" y="52"/>
                    <a:pt x="30" y="53"/>
                    <a:pt x="28" y="53"/>
                  </a:cubicBezTo>
                  <a:cubicBezTo>
                    <a:pt x="27" y="53"/>
                    <a:pt x="26" y="52"/>
                    <a:pt x="26" y="52"/>
                  </a:cubicBezTo>
                  <a:cubicBezTo>
                    <a:pt x="26" y="51"/>
                    <a:pt x="25" y="51"/>
                    <a:pt x="25" y="50"/>
                  </a:cubicBezTo>
                  <a:cubicBezTo>
                    <a:pt x="25" y="49"/>
                    <a:pt x="24" y="47"/>
                    <a:pt x="24" y="46"/>
                  </a:cubicBezTo>
                  <a:cubicBezTo>
                    <a:pt x="24" y="44"/>
                    <a:pt x="25" y="42"/>
                    <a:pt x="25" y="40"/>
                  </a:cubicBezTo>
                  <a:cubicBezTo>
                    <a:pt x="25" y="40"/>
                    <a:pt x="25" y="39"/>
                    <a:pt x="26" y="40"/>
                  </a:cubicBezTo>
                  <a:cubicBezTo>
                    <a:pt x="26" y="41"/>
                    <a:pt x="25" y="43"/>
                    <a:pt x="26" y="44"/>
                  </a:cubicBezTo>
                  <a:cubicBezTo>
                    <a:pt x="26" y="44"/>
                    <a:pt x="26" y="45"/>
                    <a:pt x="27" y="45"/>
                  </a:cubicBezTo>
                  <a:cubicBezTo>
                    <a:pt x="27" y="44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5"/>
                    <a:pt x="27" y="47"/>
                    <a:pt x="28" y="48"/>
                  </a:cubicBezTo>
                  <a:cubicBezTo>
                    <a:pt x="28" y="49"/>
                    <a:pt x="29" y="49"/>
                    <a:pt x="29" y="49"/>
                  </a:cubicBezTo>
                  <a:cubicBezTo>
                    <a:pt x="29" y="49"/>
                    <a:pt x="29" y="48"/>
                    <a:pt x="29" y="48"/>
                  </a:cubicBezTo>
                  <a:cubicBezTo>
                    <a:pt x="28" y="46"/>
                    <a:pt x="28" y="43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2"/>
                    <a:pt x="29" y="44"/>
                    <a:pt x="30" y="45"/>
                  </a:cubicBezTo>
                  <a:cubicBezTo>
                    <a:pt x="30" y="45"/>
                    <a:pt x="30" y="44"/>
                    <a:pt x="31" y="44"/>
                  </a:cubicBezTo>
                  <a:cubicBezTo>
                    <a:pt x="31" y="42"/>
                    <a:pt x="30" y="41"/>
                    <a:pt x="31" y="39"/>
                  </a:cubicBezTo>
                  <a:cubicBezTo>
                    <a:pt x="31" y="39"/>
                    <a:pt x="31" y="40"/>
                    <a:pt x="31" y="40"/>
                  </a:cubicBezTo>
                  <a:cubicBezTo>
                    <a:pt x="32" y="43"/>
                    <a:pt x="35" y="47"/>
                    <a:pt x="32" y="51"/>
                  </a:cubicBezTo>
                  <a:close/>
                  <a:moveTo>
                    <a:pt x="41" y="40"/>
                  </a:moveTo>
                  <a:cubicBezTo>
                    <a:pt x="40" y="39"/>
                    <a:pt x="40" y="37"/>
                    <a:pt x="39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7"/>
                    <a:pt x="41" y="38"/>
                    <a:pt x="42" y="38"/>
                  </a:cubicBezTo>
                  <a:cubicBezTo>
                    <a:pt x="43" y="38"/>
                    <a:pt x="42" y="37"/>
                    <a:pt x="42" y="37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35"/>
                    <a:pt x="42" y="36"/>
                    <a:pt x="43" y="36"/>
                  </a:cubicBezTo>
                  <a:cubicBezTo>
                    <a:pt x="43" y="36"/>
                    <a:pt x="44" y="37"/>
                    <a:pt x="44" y="38"/>
                  </a:cubicBezTo>
                  <a:cubicBezTo>
                    <a:pt x="44" y="39"/>
                    <a:pt x="44" y="40"/>
                    <a:pt x="44" y="41"/>
                  </a:cubicBezTo>
                  <a:cubicBezTo>
                    <a:pt x="43" y="41"/>
                    <a:pt x="42" y="41"/>
                    <a:pt x="41" y="40"/>
                  </a:cubicBezTo>
                  <a:close/>
                  <a:moveTo>
                    <a:pt x="40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4"/>
                    <a:pt x="42" y="44"/>
                    <a:pt x="41" y="44"/>
                  </a:cubicBezTo>
                  <a:cubicBezTo>
                    <a:pt x="41" y="44"/>
                    <a:pt x="40" y="44"/>
                    <a:pt x="39" y="43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2"/>
                    <a:pt x="41" y="42"/>
                  </a:cubicBezTo>
                  <a:cubicBezTo>
                    <a:pt x="41" y="41"/>
                    <a:pt x="40" y="41"/>
                    <a:pt x="40" y="41"/>
                  </a:cubicBezTo>
                  <a:close/>
                  <a:moveTo>
                    <a:pt x="37" y="49"/>
                  </a:moveTo>
                  <a:cubicBezTo>
                    <a:pt x="36" y="48"/>
                    <a:pt x="36" y="47"/>
                    <a:pt x="35" y="46"/>
                  </a:cubicBezTo>
                  <a:cubicBezTo>
                    <a:pt x="35" y="45"/>
                    <a:pt x="35" y="45"/>
                    <a:pt x="35" y="44"/>
                  </a:cubicBezTo>
                  <a:cubicBezTo>
                    <a:pt x="36" y="44"/>
                    <a:pt x="36" y="45"/>
                    <a:pt x="36" y="45"/>
                  </a:cubicBezTo>
                  <a:cubicBezTo>
                    <a:pt x="36" y="45"/>
                    <a:pt x="37" y="46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38" y="45"/>
                    <a:pt x="37" y="44"/>
                    <a:pt x="37" y="43"/>
                  </a:cubicBezTo>
                  <a:cubicBezTo>
                    <a:pt x="37" y="43"/>
                    <a:pt x="38" y="44"/>
                    <a:pt x="38" y="44"/>
                  </a:cubicBezTo>
                  <a:cubicBezTo>
                    <a:pt x="39" y="44"/>
                    <a:pt x="41" y="45"/>
                    <a:pt x="41" y="46"/>
                  </a:cubicBezTo>
                  <a:cubicBezTo>
                    <a:pt x="41" y="47"/>
                    <a:pt x="41" y="48"/>
                    <a:pt x="40" y="49"/>
                  </a:cubicBezTo>
                  <a:cubicBezTo>
                    <a:pt x="39" y="49"/>
                    <a:pt x="38" y="49"/>
                    <a:pt x="37" y="49"/>
                  </a:cubicBezTo>
                  <a:close/>
                  <a:moveTo>
                    <a:pt x="40" y="73"/>
                  </a:moveTo>
                  <a:cubicBezTo>
                    <a:pt x="40" y="74"/>
                    <a:pt x="40" y="74"/>
                    <a:pt x="39" y="74"/>
                  </a:cubicBezTo>
                  <a:cubicBezTo>
                    <a:pt x="38" y="73"/>
                    <a:pt x="37" y="71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1"/>
                    <a:pt x="38" y="72"/>
                    <a:pt x="39" y="71"/>
                  </a:cubicBezTo>
                  <a:cubicBezTo>
                    <a:pt x="39" y="71"/>
                    <a:pt x="38" y="70"/>
                    <a:pt x="38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9" y="70"/>
                    <a:pt x="40" y="71"/>
                    <a:pt x="41" y="71"/>
                  </a:cubicBezTo>
                  <a:cubicBezTo>
                    <a:pt x="41" y="72"/>
                    <a:pt x="41" y="73"/>
                    <a:pt x="40" y="73"/>
                  </a:cubicBezTo>
                  <a:close/>
                  <a:moveTo>
                    <a:pt x="38" y="83"/>
                  </a:moveTo>
                  <a:cubicBezTo>
                    <a:pt x="38" y="81"/>
                    <a:pt x="38" y="80"/>
                    <a:pt x="38" y="78"/>
                  </a:cubicBezTo>
                  <a:cubicBezTo>
                    <a:pt x="38" y="78"/>
                    <a:pt x="39" y="78"/>
                    <a:pt x="39" y="78"/>
                  </a:cubicBezTo>
                  <a:cubicBezTo>
                    <a:pt x="39" y="80"/>
                    <a:pt x="39" y="81"/>
                    <a:pt x="39" y="83"/>
                  </a:cubicBezTo>
                  <a:cubicBezTo>
                    <a:pt x="39" y="84"/>
                    <a:pt x="39" y="85"/>
                    <a:pt x="39" y="86"/>
                  </a:cubicBezTo>
                  <a:cubicBezTo>
                    <a:pt x="38" y="86"/>
                    <a:pt x="38" y="86"/>
                    <a:pt x="38" y="85"/>
                  </a:cubicBezTo>
                  <a:cubicBezTo>
                    <a:pt x="37" y="85"/>
                    <a:pt x="38" y="84"/>
                    <a:pt x="38" y="83"/>
                  </a:cubicBezTo>
                  <a:close/>
                  <a:moveTo>
                    <a:pt x="31" y="89"/>
                  </a:moveTo>
                  <a:cubicBezTo>
                    <a:pt x="31" y="87"/>
                    <a:pt x="32" y="86"/>
                    <a:pt x="33" y="85"/>
                  </a:cubicBezTo>
                  <a:cubicBezTo>
                    <a:pt x="34" y="84"/>
                    <a:pt x="35" y="82"/>
                    <a:pt x="35" y="8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6" y="81"/>
                    <a:pt x="36" y="82"/>
                    <a:pt x="36" y="83"/>
                  </a:cubicBezTo>
                  <a:cubicBezTo>
                    <a:pt x="36" y="86"/>
                    <a:pt x="33" y="87"/>
                    <a:pt x="32" y="90"/>
                  </a:cubicBezTo>
                  <a:cubicBezTo>
                    <a:pt x="32" y="90"/>
                    <a:pt x="32" y="91"/>
                    <a:pt x="32" y="91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0" y="83"/>
                  </a:moveTo>
                  <a:cubicBezTo>
                    <a:pt x="30" y="83"/>
                    <a:pt x="31" y="82"/>
                    <a:pt x="31" y="82"/>
                  </a:cubicBezTo>
                  <a:cubicBezTo>
                    <a:pt x="32" y="81"/>
                    <a:pt x="32" y="79"/>
                    <a:pt x="33" y="78"/>
                  </a:cubicBezTo>
                  <a:cubicBezTo>
                    <a:pt x="33" y="78"/>
                    <a:pt x="33" y="77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8"/>
                    <a:pt x="34" y="80"/>
                    <a:pt x="34" y="81"/>
                  </a:cubicBezTo>
                  <a:cubicBezTo>
                    <a:pt x="33" y="83"/>
                    <a:pt x="32" y="84"/>
                    <a:pt x="31" y="86"/>
                  </a:cubicBezTo>
                  <a:cubicBezTo>
                    <a:pt x="31" y="86"/>
                    <a:pt x="31" y="87"/>
                    <a:pt x="30" y="87"/>
                  </a:cubicBezTo>
                  <a:cubicBezTo>
                    <a:pt x="30" y="86"/>
                    <a:pt x="30" y="84"/>
                    <a:pt x="30" y="83"/>
                  </a:cubicBezTo>
                  <a:close/>
                  <a:moveTo>
                    <a:pt x="27" y="80"/>
                  </a:moveTo>
                  <a:cubicBezTo>
                    <a:pt x="26" y="79"/>
                    <a:pt x="25" y="78"/>
                    <a:pt x="26" y="76"/>
                  </a:cubicBezTo>
                  <a:cubicBezTo>
                    <a:pt x="26" y="75"/>
                    <a:pt x="26" y="74"/>
                    <a:pt x="27" y="73"/>
                  </a:cubicBezTo>
                  <a:cubicBezTo>
                    <a:pt x="28" y="73"/>
                    <a:pt x="27" y="73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4"/>
                    <a:pt x="28" y="76"/>
                    <a:pt x="27" y="77"/>
                  </a:cubicBezTo>
                  <a:cubicBezTo>
                    <a:pt x="27" y="77"/>
                    <a:pt x="27" y="77"/>
                    <a:pt x="28" y="77"/>
                  </a:cubicBezTo>
                  <a:cubicBezTo>
                    <a:pt x="29" y="78"/>
                    <a:pt x="28" y="76"/>
                    <a:pt x="29" y="76"/>
                  </a:cubicBezTo>
                  <a:cubicBezTo>
                    <a:pt x="29" y="77"/>
                    <a:pt x="29" y="78"/>
                    <a:pt x="28" y="78"/>
                  </a:cubicBezTo>
                  <a:cubicBezTo>
                    <a:pt x="28" y="78"/>
                    <a:pt x="28" y="78"/>
                    <a:pt x="29" y="79"/>
                  </a:cubicBezTo>
                  <a:cubicBezTo>
                    <a:pt x="29" y="79"/>
                    <a:pt x="29" y="78"/>
                    <a:pt x="30" y="77"/>
                  </a:cubicBezTo>
                  <a:cubicBezTo>
                    <a:pt x="30" y="76"/>
                    <a:pt x="30" y="75"/>
                    <a:pt x="29" y="74"/>
                  </a:cubicBezTo>
                  <a:cubicBezTo>
                    <a:pt x="29" y="73"/>
                    <a:pt x="29" y="73"/>
                    <a:pt x="29" y="72"/>
                  </a:cubicBezTo>
                  <a:cubicBezTo>
                    <a:pt x="30" y="73"/>
                    <a:pt x="30" y="73"/>
                    <a:pt x="31" y="74"/>
                  </a:cubicBezTo>
                  <a:cubicBezTo>
                    <a:pt x="31" y="75"/>
                    <a:pt x="31" y="76"/>
                    <a:pt x="31" y="78"/>
                  </a:cubicBezTo>
                  <a:cubicBezTo>
                    <a:pt x="31" y="79"/>
                    <a:pt x="30" y="79"/>
                    <a:pt x="29" y="80"/>
                  </a:cubicBezTo>
                  <a:cubicBezTo>
                    <a:pt x="29" y="80"/>
                    <a:pt x="28" y="81"/>
                    <a:pt x="27" y="80"/>
                  </a:cubicBezTo>
                  <a:close/>
                  <a:moveTo>
                    <a:pt x="23" y="83"/>
                  </a:moveTo>
                  <a:cubicBezTo>
                    <a:pt x="23" y="82"/>
                    <a:pt x="22" y="81"/>
                    <a:pt x="22" y="80"/>
                  </a:cubicBezTo>
                  <a:cubicBezTo>
                    <a:pt x="22" y="79"/>
                    <a:pt x="22" y="78"/>
                    <a:pt x="22" y="77"/>
                  </a:cubicBezTo>
                  <a:cubicBezTo>
                    <a:pt x="22" y="77"/>
                    <a:pt x="22" y="77"/>
                    <a:pt x="22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9"/>
                    <a:pt x="24" y="80"/>
                    <a:pt x="25" y="82"/>
                  </a:cubicBezTo>
                  <a:cubicBezTo>
                    <a:pt x="26" y="83"/>
                    <a:pt x="28" y="83"/>
                    <a:pt x="27" y="85"/>
                  </a:cubicBezTo>
                  <a:cubicBezTo>
                    <a:pt x="27" y="85"/>
                    <a:pt x="28" y="86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5"/>
                    <a:pt x="25" y="84"/>
                    <a:pt x="23" y="83"/>
                  </a:cubicBezTo>
                  <a:close/>
                  <a:moveTo>
                    <a:pt x="16" y="90"/>
                  </a:moveTo>
                  <a:cubicBezTo>
                    <a:pt x="16" y="90"/>
                    <a:pt x="17" y="89"/>
                    <a:pt x="17" y="89"/>
                  </a:cubicBezTo>
                  <a:cubicBezTo>
                    <a:pt x="18" y="88"/>
                    <a:pt x="19" y="88"/>
                    <a:pt x="19" y="88"/>
                  </a:cubicBezTo>
                  <a:cubicBezTo>
                    <a:pt x="19" y="88"/>
                    <a:pt x="21" y="88"/>
                    <a:pt x="20" y="88"/>
                  </a:cubicBezTo>
                  <a:cubicBezTo>
                    <a:pt x="20" y="90"/>
                    <a:pt x="19" y="91"/>
                    <a:pt x="20" y="92"/>
                  </a:cubicBezTo>
                  <a:cubicBezTo>
                    <a:pt x="19" y="93"/>
                    <a:pt x="18" y="92"/>
                    <a:pt x="18" y="93"/>
                  </a:cubicBezTo>
                  <a:cubicBezTo>
                    <a:pt x="19" y="94"/>
                    <a:pt x="20" y="93"/>
                    <a:pt x="20" y="94"/>
                  </a:cubicBezTo>
                  <a:cubicBezTo>
                    <a:pt x="20" y="95"/>
                    <a:pt x="20" y="96"/>
                    <a:pt x="21" y="97"/>
                  </a:cubicBezTo>
                  <a:cubicBezTo>
                    <a:pt x="21" y="97"/>
                    <a:pt x="20" y="97"/>
                    <a:pt x="20" y="97"/>
                  </a:cubicBezTo>
                  <a:cubicBezTo>
                    <a:pt x="20" y="96"/>
                    <a:pt x="19" y="96"/>
                    <a:pt x="18" y="97"/>
                  </a:cubicBezTo>
                  <a:cubicBezTo>
                    <a:pt x="17" y="97"/>
                    <a:pt x="17" y="97"/>
                    <a:pt x="16" y="98"/>
                  </a:cubicBezTo>
                  <a:cubicBezTo>
                    <a:pt x="16" y="98"/>
                    <a:pt x="16" y="98"/>
                    <a:pt x="16" y="97"/>
                  </a:cubicBezTo>
                  <a:cubicBezTo>
                    <a:pt x="15" y="95"/>
                    <a:pt x="16" y="93"/>
                    <a:pt x="16" y="90"/>
                  </a:cubicBezTo>
                  <a:close/>
                  <a:moveTo>
                    <a:pt x="18" y="82"/>
                  </a:moveTo>
                  <a:cubicBezTo>
                    <a:pt x="18" y="83"/>
                    <a:pt x="19" y="84"/>
                    <a:pt x="18" y="85"/>
                  </a:cubicBezTo>
                  <a:cubicBezTo>
                    <a:pt x="18" y="86"/>
                    <a:pt x="17" y="86"/>
                    <a:pt x="17" y="86"/>
                  </a:cubicBezTo>
                  <a:cubicBezTo>
                    <a:pt x="17" y="86"/>
                    <a:pt x="17" y="85"/>
                    <a:pt x="17" y="85"/>
                  </a:cubicBezTo>
                  <a:cubicBezTo>
                    <a:pt x="17" y="83"/>
                    <a:pt x="16" y="82"/>
                    <a:pt x="17" y="81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7" y="79"/>
                    <a:pt x="17" y="78"/>
                    <a:pt x="18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lose/>
                  <a:moveTo>
                    <a:pt x="18" y="71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2"/>
                    <a:pt x="18" y="72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8" y="74"/>
                    <a:pt x="18" y="74"/>
                    <a:pt x="19" y="74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3"/>
                    <a:pt x="20" y="73"/>
                  </a:cubicBezTo>
                  <a:cubicBezTo>
                    <a:pt x="20" y="74"/>
                    <a:pt x="19" y="75"/>
                    <a:pt x="18" y="76"/>
                  </a:cubicBezTo>
                  <a:cubicBezTo>
                    <a:pt x="17" y="76"/>
                    <a:pt x="17" y="76"/>
                    <a:pt x="16" y="75"/>
                  </a:cubicBezTo>
                  <a:cubicBezTo>
                    <a:pt x="16" y="74"/>
                    <a:pt x="16" y="73"/>
                    <a:pt x="17" y="73"/>
                  </a:cubicBezTo>
                  <a:cubicBezTo>
                    <a:pt x="17" y="72"/>
                    <a:pt x="18" y="71"/>
                    <a:pt x="18" y="71"/>
                  </a:cubicBezTo>
                  <a:close/>
                  <a:moveTo>
                    <a:pt x="14" y="54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6" y="53"/>
                    <a:pt x="16" y="53"/>
                  </a:cubicBezTo>
                  <a:cubicBezTo>
                    <a:pt x="16" y="54"/>
                    <a:pt x="15" y="55"/>
                    <a:pt x="15" y="56"/>
                  </a:cubicBezTo>
                  <a:cubicBezTo>
                    <a:pt x="15" y="56"/>
                    <a:pt x="15" y="56"/>
                    <a:pt x="15" y="57"/>
                  </a:cubicBezTo>
                  <a:cubicBezTo>
                    <a:pt x="15" y="57"/>
                    <a:pt x="16" y="56"/>
                    <a:pt x="16" y="56"/>
                  </a:cubicBezTo>
                  <a:cubicBezTo>
                    <a:pt x="17" y="55"/>
                    <a:pt x="17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7" y="56"/>
                    <a:pt x="17" y="57"/>
                  </a:cubicBezTo>
                  <a:cubicBezTo>
                    <a:pt x="16" y="58"/>
                    <a:pt x="15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7"/>
                    <a:pt x="13" y="56"/>
                    <a:pt x="14" y="54"/>
                  </a:cubicBezTo>
                  <a:close/>
                  <a:moveTo>
                    <a:pt x="17" y="44"/>
                  </a:moveTo>
                  <a:cubicBezTo>
                    <a:pt x="16" y="45"/>
                    <a:pt x="15" y="45"/>
                    <a:pt x="15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3"/>
                    <a:pt x="15" y="42"/>
                    <a:pt x="15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6" y="43"/>
                    <a:pt x="16" y="42"/>
                    <a:pt x="16" y="42"/>
                  </a:cubicBezTo>
                  <a:cubicBezTo>
                    <a:pt x="17" y="41"/>
                    <a:pt x="17" y="40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41"/>
                    <a:pt x="18" y="42"/>
                    <a:pt x="17" y="44"/>
                  </a:cubicBezTo>
                  <a:close/>
                  <a:moveTo>
                    <a:pt x="25" y="53"/>
                  </a:moveTo>
                  <a:cubicBezTo>
                    <a:pt x="25" y="53"/>
                    <a:pt x="25" y="54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6"/>
                    <a:pt x="24" y="56"/>
                  </a:cubicBezTo>
                  <a:cubicBezTo>
                    <a:pt x="24" y="58"/>
                    <a:pt x="23" y="59"/>
                    <a:pt x="21" y="59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20" y="54"/>
                    <a:pt x="21" y="53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3"/>
                    <a:pt x="22" y="54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6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4"/>
                    <a:pt x="25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2"/>
                    <a:pt x="25" y="52"/>
                    <a:pt x="25" y="53"/>
                  </a:cubicBezTo>
                  <a:close/>
                  <a:moveTo>
                    <a:pt x="23" y="69"/>
                  </a:moveTo>
                  <a:cubicBezTo>
                    <a:pt x="23" y="68"/>
                    <a:pt x="24" y="68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9"/>
                    <a:pt x="24" y="70"/>
                    <a:pt x="24" y="71"/>
                  </a:cubicBezTo>
                  <a:cubicBezTo>
                    <a:pt x="24" y="71"/>
                    <a:pt x="24" y="70"/>
                    <a:pt x="25" y="71"/>
                  </a:cubicBezTo>
                  <a:cubicBezTo>
                    <a:pt x="26" y="70"/>
                    <a:pt x="26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70"/>
                    <a:pt x="26" y="72"/>
                    <a:pt x="26" y="73"/>
                  </a:cubicBezTo>
                  <a:cubicBezTo>
                    <a:pt x="25" y="74"/>
                    <a:pt x="24" y="74"/>
                    <a:pt x="23" y="74"/>
                  </a:cubicBezTo>
                  <a:cubicBezTo>
                    <a:pt x="22" y="74"/>
                    <a:pt x="22" y="74"/>
                    <a:pt x="22" y="73"/>
                  </a:cubicBezTo>
                  <a:cubicBezTo>
                    <a:pt x="21" y="72"/>
                    <a:pt x="22" y="70"/>
                    <a:pt x="23" y="69"/>
                  </a:cubicBezTo>
                  <a:close/>
                  <a:moveTo>
                    <a:pt x="21" y="65"/>
                  </a:moveTo>
                  <a:cubicBezTo>
                    <a:pt x="22" y="65"/>
                    <a:pt x="23" y="64"/>
                    <a:pt x="23" y="63"/>
                  </a:cubicBezTo>
                  <a:cubicBezTo>
                    <a:pt x="23" y="63"/>
                    <a:pt x="23" y="63"/>
                    <a:pt x="24" y="63"/>
                  </a:cubicBezTo>
                  <a:cubicBezTo>
                    <a:pt x="24" y="65"/>
                    <a:pt x="23" y="67"/>
                    <a:pt x="21" y="68"/>
                  </a:cubicBezTo>
                  <a:cubicBezTo>
                    <a:pt x="21" y="68"/>
                    <a:pt x="20" y="68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8" y="66"/>
                    <a:pt x="19" y="64"/>
                    <a:pt x="20" y="63"/>
                  </a:cubicBezTo>
                  <a:cubicBezTo>
                    <a:pt x="20" y="63"/>
                    <a:pt x="20" y="62"/>
                    <a:pt x="21" y="62"/>
                  </a:cubicBezTo>
                  <a:cubicBezTo>
                    <a:pt x="22" y="62"/>
                    <a:pt x="21" y="63"/>
                    <a:pt x="21" y="64"/>
                  </a:cubicBezTo>
                  <a:cubicBezTo>
                    <a:pt x="21" y="65"/>
                    <a:pt x="21" y="65"/>
                    <a:pt x="21" y="66"/>
                  </a:cubicBezTo>
                  <a:cubicBezTo>
                    <a:pt x="21" y="66"/>
                    <a:pt x="21" y="66"/>
                    <a:pt x="21" y="65"/>
                  </a:cubicBezTo>
                  <a:close/>
                  <a:moveTo>
                    <a:pt x="36" y="67"/>
                  </a:moveTo>
                  <a:cubicBezTo>
                    <a:pt x="35" y="66"/>
                    <a:pt x="34" y="65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5" y="64"/>
                    <a:pt x="35" y="64"/>
                  </a:cubicBezTo>
                  <a:cubicBezTo>
                    <a:pt x="35" y="65"/>
                    <a:pt x="35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4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7" y="64"/>
                    <a:pt x="38" y="65"/>
                    <a:pt x="38" y="67"/>
                  </a:cubicBezTo>
                  <a:cubicBezTo>
                    <a:pt x="38" y="67"/>
                    <a:pt x="37" y="67"/>
                    <a:pt x="37" y="67"/>
                  </a:cubicBezTo>
                  <a:cubicBezTo>
                    <a:pt x="37" y="67"/>
                    <a:pt x="36" y="67"/>
                    <a:pt x="36" y="67"/>
                  </a:cubicBezTo>
                  <a:close/>
                  <a:moveTo>
                    <a:pt x="33" y="70"/>
                  </a:moveTo>
                  <a:cubicBezTo>
                    <a:pt x="33" y="70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5" y="69"/>
                    <a:pt x="36" y="70"/>
                  </a:cubicBezTo>
                  <a:cubicBezTo>
                    <a:pt x="36" y="71"/>
                    <a:pt x="36" y="72"/>
                    <a:pt x="35" y="73"/>
                  </a:cubicBezTo>
                  <a:cubicBezTo>
                    <a:pt x="35" y="73"/>
                    <a:pt x="35" y="74"/>
                    <a:pt x="35" y="74"/>
                  </a:cubicBezTo>
                  <a:cubicBezTo>
                    <a:pt x="35" y="74"/>
                    <a:pt x="34" y="74"/>
                    <a:pt x="34" y="74"/>
                  </a:cubicBezTo>
                  <a:cubicBezTo>
                    <a:pt x="32" y="73"/>
                    <a:pt x="31" y="71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2"/>
                    <a:pt x="33" y="71"/>
                  </a:cubicBezTo>
                  <a:cubicBezTo>
                    <a:pt x="33" y="71"/>
                    <a:pt x="33" y="71"/>
                    <a:pt x="33" y="70"/>
                  </a:cubicBezTo>
                  <a:close/>
                  <a:moveTo>
                    <a:pt x="35" y="54"/>
                  </a:moveTo>
                  <a:cubicBezTo>
                    <a:pt x="34" y="53"/>
                    <a:pt x="34" y="52"/>
                    <a:pt x="34" y="52"/>
                  </a:cubicBezTo>
                  <a:cubicBezTo>
                    <a:pt x="34" y="51"/>
                    <a:pt x="35" y="52"/>
                    <a:pt x="35" y="52"/>
                  </a:cubicBezTo>
                  <a:cubicBezTo>
                    <a:pt x="35" y="54"/>
                    <a:pt x="38" y="54"/>
                    <a:pt x="38" y="56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7" y="58"/>
                    <a:pt x="36" y="58"/>
                    <a:pt x="35" y="58"/>
                  </a:cubicBezTo>
                  <a:cubicBezTo>
                    <a:pt x="34" y="58"/>
                    <a:pt x="33" y="56"/>
                    <a:pt x="32" y="55"/>
                  </a:cubicBezTo>
                  <a:cubicBezTo>
                    <a:pt x="32" y="54"/>
                    <a:pt x="31" y="54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4"/>
                    <a:pt x="34" y="55"/>
                    <a:pt x="35" y="56"/>
                  </a:cubicBezTo>
                  <a:cubicBezTo>
                    <a:pt x="35" y="56"/>
                    <a:pt x="35" y="56"/>
                    <a:pt x="35" y="55"/>
                  </a:cubicBezTo>
                  <a:cubicBezTo>
                    <a:pt x="36" y="55"/>
                    <a:pt x="35" y="55"/>
                    <a:pt x="35" y="54"/>
                  </a:cubicBezTo>
                  <a:close/>
                  <a:moveTo>
                    <a:pt x="26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ubicBezTo>
                    <a:pt x="28" y="59"/>
                    <a:pt x="28" y="61"/>
                    <a:pt x="28" y="61"/>
                  </a:cubicBezTo>
                  <a:cubicBezTo>
                    <a:pt x="28" y="62"/>
                    <a:pt x="28" y="63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3"/>
                    <a:pt x="29" y="62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1"/>
                    <a:pt x="29" y="62"/>
                    <a:pt x="30" y="62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2"/>
                    <a:pt x="30" y="60"/>
                    <a:pt x="31" y="59"/>
                  </a:cubicBez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1" y="57"/>
                    <a:pt x="31" y="58"/>
                  </a:cubicBezTo>
                  <a:cubicBezTo>
                    <a:pt x="31" y="58"/>
                    <a:pt x="32" y="58"/>
                    <a:pt x="32" y="59"/>
                  </a:cubicBezTo>
                  <a:cubicBezTo>
                    <a:pt x="32" y="62"/>
                    <a:pt x="33" y="66"/>
                    <a:pt x="30" y="67"/>
                  </a:cubicBezTo>
                  <a:cubicBezTo>
                    <a:pt x="29" y="68"/>
                    <a:pt x="28" y="68"/>
                    <a:pt x="27" y="67"/>
                  </a:cubicBezTo>
                  <a:cubicBezTo>
                    <a:pt x="26" y="67"/>
                    <a:pt x="26" y="66"/>
                    <a:pt x="26" y="65"/>
                  </a:cubicBezTo>
                  <a:cubicBezTo>
                    <a:pt x="25" y="64"/>
                    <a:pt x="24" y="62"/>
                    <a:pt x="25" y="60"/>
                  </a:cubicBezTo>
                  <a:cubicBezTo>
                    <a:pt x="25" y="58"/>
                    <a:pt x="25" y="57"/>
                    <a:pt x="26" y="55"/>
                  </a:cubicBezTo>
                  <a:cubicBezTo>
                    <a:pt x="27" y="55"/>
                    <a:pt x="26" y="56"/>
                    <a:pt x="26" y="56"/>
                  </a:cubicBezTo>
                  <a:cubicBezTo>
                    <a:pt x="26" y="57"/>
                    <a:pt x="26" y="58"/>
                    <a:pt x="26" y="60"/>
                  </a:cubicBezTo>
                  <a:close/>
                  <a:moveTo>
                    <a:pt x="21" y="40"/>
                  </a:moveTo>
                  <a:cubicBezTo>
                    <a:pt x="22" y="40"/>
                    <a:pt x="23" y="39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9"/>
                    <a:pt x="23" y="41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9" y="41"/>
                  </a:cubicBezTo>
                  <a:cubicBezTo>
                    <a:pt x="19" y="40"/>
                    <a:pt x="20" y="39"/>
                    <a:pt x="21" y="38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lose/>
                  <a:moveTo>
                    <a:pt x="18" y="48"/>
                  </a:moveTo>
                  <a:cubicBezTo>
                    <a:pt x="19" y="47"/>
                    <a:pt x="20" y="46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7"/>
                    <a:pt x="20" y="49"/>
                    <a:pt x="19" y="51"/>
                  </a:cubicBezTo>
                  <a:cubicBezTo>
                    <a:pt x="18" y="51"/>
                    <a:pt x="17" y="52"/>
                    <a:pt x="15" y="52"/>
                  </a:cubicBezTo>
                  <a:cubicBezTo>
                    <a:pt x="14" y="52"/>
                    <a:pt x="14" y="51"/>
                    <a:pt x="14" y="50"/>
                  </a:cubicBezTo>
                  <a:cubicBezTo>
                    <a:pt x="14" y="49"/>
                    <a:pt x="14" y="48"/>
                    <a:pt x="15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7" y="47"/>
                    <a:pt x="17" y="49"/>
                  </a:cubicBezTo>
                  <a:cubicBezTo>
                    <a:pt x="17" y="49"/>
                    <a:pt x="18" y="48"/>
                    <a:pt x="18" y="48"/>
                  </a:cubicBezTo>
                  <a:close/>
                  <a:moveTo>
                    <a:pt x="14" y="38"/>
                  </a:moveTo>
                  <a:cubicBezTo>
                    <a:pt x="14" y="38"/>
                    <a:pt x="15" y="37"/>
                    <a:pt x="15" y="37"/>
                  </a:cubicBezTo>
                  <a:cubicBezTo>
                    <a:pt x="16" y="36"/>
                    <a:pt x="16" y="36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9"/>
                    <a:pt x="15" y="41"/>
                    <a:pt x="13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7"/>
                    <a:pt x="12" y="36"/>
                    <a:pt x="13" y="35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4" y="35"/>
                    <a:pt x="14" y="36"/>
                    <a:pt x="14" y="37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22" y="87"/>
                  </a:moveTo>
                  <a:cubicBezTo>
                    <a:pt x="20" y="86"/>
                    <a:pt x="20" y="84"/>
                    <a:pt x="20" y="82"/>
                  </a:cubicBezTo>
                  <a:cubicBezTo>
                    <a:pt x="20" y="82"/>
                    <a:pt x="20" y="81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2" y="84"/>
                    <a:pt x="24" y="85"/>
                    <a:pt x="25" y="86"/>
                  </a:cubicBezTo>
                  <a:cubicBezTo>
                    <a:pt x="26" y="87"/>
                    <a:pt x="27" y="88"/>
                    <a:pt x="27" y="90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7" y="91"/>
                    <a:pt x="27" y="91"/>
                    <a:pt x="26" y="91"/>
                  </a:cubicBezTo>
                  <a:cubicBezTo>
                    <a:pt x="26" y="89"/>
                    <a:pt x="24" y="87"/>
                    <a:pt x="22" y="87"/>
                  </a:cubicBezTo>
                  <a:close/>
                  <a:moveTo>
                    <a:pt x="25" y="97"/>
                  </a:moveTo>
                  <a:cubicBezTo>
                    <a:pt x="25" y="97"/>
                    <a:pt x="24" y="97"/>
                    <a:pt x="24" y="97"/>
                  </a:cubicBezTo>
                  <a:cubicBezTo>
                    <a:pt x="23" y="97"/>
                    <a:pt x="23" y="97"/>
                    <a:pt x="23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7"/>
                    <a:pt x="22" y="97"/>
                    <a:pt x="22" y="96"/>
                  </a:cubicBezTo>
                  <a:cubicBezTo>
                    <a:pt x="22" y="96"/>
                    <a:pt x="22" y="95"/>
                    <a:pt x="22" y="94"/>
                  </a:cubicBezTo>
                  <a:cubicBezTo>
                    <a:pt x="22" y="94"/>
                    <a:pt x="23" y="93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3" y="92"/>
                    <a:pt x="23" y="93"/>
                    <a:pt x="23" y="93"/>
                  </a:cubicBezTo>
                  <a:cubicBezTo>
                    <a:pt x="22" y="93"/>
                    <a:pt x="22" y="93"/>
                    <a:pt x="21" y="94"/>
                  </a:cubicBezTo>
                  <a:cubicBezTo>
                    <a:pt x="21" y="93"/>
                    <a:pt x="21" y="92"/>
                    <a:pt x="21" y="91"/>
                  </a:cubicBezTo>
                  <a:cubicBezTo>
                    <a:pt x="21" y="90"/>
                    <a:pt x="21" y="89"/>
                    <a:pt x="22" y="89"/>
                  </a:cubicBezTo>
                  <a:cubicBezTo>
                    <a:pt x="22" y="89"/>
                    <a:pt x="23" y="89"/>
                    <a:pt x="24" y="90"/>
                  </a:cubicBezTo>
                  <a:cubicBezTo>
                    <a:pt x="25" y="91"/>
                    <a:pt x="26" y="93"/>
                    <a:pt x="26" y="95"/>
                  </a:cubicBezTo>
                  <a:cubicBezTo>
                    <a:pt x="26" y="96"/>
                    <a:pt x="27" y="97"/>
                    <a:pt x="26" y="98"/>
                  </a:cubicBezTo>
                  <a:cubicBezTo>
                    <a:pt x="26" y="98"/>
                    <a:pt x="26" y="97"/>
                    <a:pt x="25" y="97"/>
                  </a:cubicBezTo>
                  <a:close/>
                  <a:moveTo>
                    <a:pt x="23" y="98"/>
                  </a:move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1"/>
                    <a:pt x="24" y="102"/>
                    <a:pt x="23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1"/>
                    <a:pt x="23" y="101"/>
                    <a:pt x="23" y="100"/>
                  </a:cubicBezTo>
                  <a:cubicBezTo>
                    <a:pt x="22" y="99"/>
                    <a:pt x="23" y="99"/>
                    <a:pt x="23" y="98"/>
                  </a:cubicBezTo>
                  <a:close/>
                  <a:moveTo>
                    <a:pt x="36" y="96"/>
                  </a:moveTo>
                  <a:cubicBezTo>
                    <a:pt x="35" y="96"/>
                    <a:pt x="35" y="96"/>
                    <a:pt x="34" y="96"/>
                  </a:cubicBezTo>
                  <a:cubicBezTo>
                    <a:pt x="34" y="96"/>
                    <a:pt x="34" y="95"/>
                    <a:pt x="34" y="95"/>
                  </a:cubicBezTo>
                  <a:cubicBezTo>
                    <a:pt x="33" y="93"/>
                    <a:pt x="34" y="91"/>
                    <a:pt x="35" y="90"/>
                  </a:cubicBezTo>
                  <a:cubicBezTo>
                    <a:pt x="36" y="89"/>
                    <a:pt x="36" y="89"/>
                    <a:pt x="36" y="90"/>
                  </a:cubicBezTo>
                  <a:cubicBezTo>
                    <a:pt x="37" y="90"/>
                    <a:pt x="37" y="91"/>
                    <a:pt x="37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7" y="96"/>
                    <a:pt x="37" y="95"/>
                    <a:pt x="36" y="96"/>
                  </a:cubicBezTo>
                  <a:close/>
                  <a:moveTo>
                    <a:pt x="38" y="100"/>
                  </a:moveTo>
                  <a:cubicBezTo>
                    <a:pt x="37" y="100"/>
                    <a:pt x="35" y="99"/>
                    <a:pt x="35" y="98"/>
                  </a:cubicBezTo>
                  <a:cubicBezTo>
                    <a:pt x="35" y="98"/>
                    <a:pt x="35" y="97"/>
                    <a:pt x="35" y="97"/>
                  </a:cubicBezTo>
                  <a:cubicBezTo>
                    <a:pt x="35" y="96"/>
                    <a:pt x="36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8"/>
                    <a:pt x="37" y="99"/>
                    <a:pt x="38" y="100"/>
                  </a:cubicBezTo>
                  <a:close/>
                  <a:moveTo>
                    <a:pt x="40" y="97"/>
                  </a:moveTo>
                  <a:cubicBezTo>
                    <a:pt x="41" y="97"/>
                    <a:pt x="42" y="97"/>
                    <a:pt x="42" y="96"/>
                  </a:cubicBezTo>
                  <a:cubicBezTo>
                    <a:pt x="42" y="96"/>
                    <a:pt x="43" y="96"/>
                    <a:pt x="43" y="96"/>
                  </a:cubicBezTo>
                  <a:cubicBezTo>
                    <a:pt x="42" y="98"/>
                    <a:pt x="42" y="100"/>
                    <a:pt x="41" y="101"/>
                  </a:cubicBezTo>
                  <a:cubicBezTo>
                    <a:pt x="41" y="101"/>
                    <a:pt x="41" y="102"/>
                    <a:pt x="41" y="102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1" y="100"/>
                    <a:pt x="41" y="98"/>
                    <a:pt x="40" y="97"/>
                  </a:cubicBezTo>
                  <a:close/>
                  <a:moveTo>
                    <a:pt x="42" y="91"/>
                  </a:moveTo>
                  <a:cubicBezTo>
                    <a:pt x="43" y="92"/>
                    <a:pt x="43" y="93"/>
                    <a:pt x="43" y="94"/>
                  </a:cubicBezTo>
                  <a:cubicBezTo>
                    <a:pt x="43" y="95"/>
                    <a:pt x="44" y="95"/>
                    <a:pt x="43" y="95"/>
                  </a:cubicBezTo>
                  <a:cubicBezTo>
                    <a:pt x="42" y="95"/>
                    <a:pt x="41" y="96"/>
                    <a:pt x="40" y="97"/>
                  </a:cubicBezTo>
                  <a:cubicBezTo>
                    <a:pt x="39" y="97"/>
                    <a:pt x="39" y="96"/>
                    <a:pt x="39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4"/>
                    <a:pt x="39" y="93"/>
                    <a:pt x="39" y="93"/>
                  </a:cubicBezTo>
                  <a:cubicBezTo>
                    <a:pt x="40" y="93"/>
                    <a:pt x="40" y="93"/>
                    <a:pt x="40" y="92"/>
                  </a:cubicBezTo>
                  <a:cubicBezTo>
                    <a:pt x="40" y="92"/>
                    <a:pt x="39" y="92"/>
                    <a:pt x="39" y="91"/>
                  </a:cubicBezTo>
                  <a:cubicBezTo>
                    <a:pt x="38" y="91"/>
                    <a:pt x="37" y="90"/>
                    <a:pt x="37" y="89"/>
                  </a:cubicBezTo>
                  <a:cubicBezTo>
                    <a:pt x="38" y="88"/>
                    <a:pt x="40" y="87"/>
                    <a:pt x="41" y="88"/>
                  </a:cubicBezTo>
                  <a:cubicBezTo>
                    <a:pt x="41" y="88"/>
                    <a:pt x="41" y="88"/>
                    <a:pt x="42" y="89"/>
                  </a:cubicBezTo>
                  <a:cubicBezTo>
                    <a:pt x="42" y="89"/>
                    <a:pt x="42" y="90"/>
                    <a:pt x="42" y="91"/>
                  </a:cubicBezTo>
                  <a:close/>
                  <a:moveTo>
                    <a:pt x="43" y="75"/>
                  </a:moveTo>
                  <a:cubicBezTo>
                    <a:pt x="43" y="72"/>
                    <a:pt x="44" y="70"/>
                    <a:pt x="44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7"/>
                    <a:pt x="45" y="68"/>
                    <a:pt x="45" y="68"/>
                  </a:cubicBezTo>
                  <a:cubicBezTo>
                    <a:pt x="45" y="71"/>
                    <a:pt x="45" y="73"/>
                    <a:pt x="45" y="75"/>
                  </a:cubicBezTo>
                  <a:cubicBezTo>
                    <a:pt x="45" y="76"/>
                    <a:pt x="44" y="77"/>
                    <a:pt x="45" y="78"/>
                  </a:cubicBezTo>
                  <a:cubicBezTo>
                    <a:pt x="44" y="79"/>
                    <a:pt x="44" y="79"/>
                    <a:pt x="44" y="80"/>
                  </a:cubicBezTo>
                  <a:cubicBezTo>
                    <a:pt x="44" y="82"/>
                    <a:pt x="44" y="83"/>
                    <a:pt x="43" y="85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6"/>
                    <a:pt x="42" y="85"/>
                    <a:pt x="42" y="84"/>
                  </a:cubicBezTo>
                  <a:cubicBezTo>
                    <a:pt x="43" y="84"/>
                    <a:pt x="42" y="83"/>
                    <a:pt x="43" y="83"/>
                  </a:cubicBezTo>
                  <a:cubicBezTo>
                    <a:pt x="42" y="80"/>
                    <a:pt x="43" y="77"/>
                    <a:pt x="43" y="75"/>
                  </a:cubicBezTo>
                  <a:close/>
                  <a:moveTo>
                    <a:pt x="43" y="56"/>
                  </a:moveTo>
                  <a:cubicBezTo>
                    <a:pt x="42" y="57"/>
                    <a:pt x="42" y="55"/>
                    <a:pt x="41" y="55"/>
                  </a:cubicBezTo>
                  <a:cubicBezTo>
                    <a:pt x="40" y="54"/>
                    <a:pt x="39" y="53"/>
                    <a:pt x="39" y="51"/>
                  </a:cubicBezTo>
                  <a:cubicBezTo>
                    <a:pt x="39" y="51"/>
                    <a:pt x="39" y="51"/>
                    <a:pt x="40" y="51"/>
                  </a:cubicBezTo>
                  <a:cubicBezTo>
                    <a:pt x="40" y="52"/>
                    <a:pt x="41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2" y="51"/>
                    <a:pt x="43" y="51"/>
                    <a:pt x="43" y="52"/>
                  </a:cubicBezTo>
                  <a:cubicBezTo>
                    <a:pt x="44" y="52"/>
                    <a:pt x="44" y="53"/>
                    <a:pt x="43" y="53"/>
                  </a:cubicBezTo>
                  <a:cubicBezTo>
                    <a:pt x="43" y="54"/>
                    <a:pt x="44" y="55"/>
                    <a:pt x="43" y="56"/>
                  </a:cubicBezTo>
                  <a:close/>
                  <a:moveTo>
                    <a:pt x="50" y="39"/>
                  </a:moveTo>
                  <a:cubicBezTo>
                    <a:pt x="49" y="39"/>
                    <a:pt x="48" y="38"/>
                    <a:pt x="48" y="37"/>
                  </a:cubicBezTo>
                  <a:cubicBezTo>
                    <a:pt x="48" y="36"/>
                    <a:pt x="47" y="36"/>
                    <a:pt x="47" y="35"/>
                  </a:cubicBezTo>
                  <a:cubicBezTo>
                    <a:pt x="47" y="34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5"/>
                    <a:pt x="49" y="36"/>
                    <a:pt x="50" y="37"/>
                  </a:cubicBezTo>
                  <a:cubicBezTo>
                    <a:pt x="50" y="37"/>
                    <a:pt x="51" y="37"/>
                    <a:pt x="51" y="38"/>
                  </a:cubicBezTo>
                  <a:cubicBezTo>
                    <a:pt x="51" y="38"/>
                    <a:pt x="51" y="39"/>
                    <a:pt x="50" y="39"/>
                  </a:cubicBezTo>
                  <a:close/>
                  <a:moveTo>
                    <a:pt x="49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39"/>
                    <a:pt x="51" y="40"/>
                    <a:pt x="51" y="40"/>
                  </a:cubicBezTo>
                  <a:cubicBezTo>
                    <a:pt x="52" y="40"/>
                    <a:pt x="52" y="41"/>
                    <a:pt x="51" y="42"/>
                  </a:cubicBezTo>
                  <a:cubicBezTo>
                    <a:pt x="51" y="42"/>
                    <a:pt x="50" y="42"/>
                    <a:pt x="49" y="41"/>
                  </a:cubicBezTo>
                  <a:cubicBezTo>
                    <a:pt x="49" y="41"/>
                    <a:pt x="50" y="40"/>
                    <a:pt x="49" y="40"/>
                  </a:cubicBezTo>
                  <a:close/>
                  <a:moveTo>
                    <a:pt x="35" y="18"/>
                  </a:moveTo>
                  <a:cubicBezTo>
                    <a:pt x="36" y="16"/>
                    <a:pt x="37" y="16"/>
                    <a:pt x="38" y="16"/>
                  </a:cubicBezTo>
                  <a:cubicBezTo>
                    <a:pt x="40" y="16"/>
                    <a:pt x="41" y="16"/>
                    <a:pt x="42" y="17"/>
                  </a:cubicBezTo>
                  <a:cubicBezTo>
                    <a:pt x="43" y="19"/>
                    <a:pt x="44" y="21"/>
                    <a:pt x="43" y="22"/>
                  </a:cubicBezTo>
                  <a:cubicBezTo>
                    <a:pt x="42" y="24"/>
                    <a:pt x="41" y="25"/>
                    <a:pt x="39" y="25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5" y="23"/>
                    <a:pt x="34" y="22"/>
                  </a:cubicBezTo>
                  <a:cubicBezTo>
                    <a:pt x="34" y="21"/>
                    <a:pt x="34" y="19"/>
                    <a:pt x="35" y="18"/>
                  </a:cubicBezTo>
                  <a:close/>
                  <a:moveTo>
                    <a:pt x="35" y="27"/>
                  </a:move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6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6" y="26"/>
                    <a:pt x="36" y="26"/>
                  </a:cubicBezTo>
                  <a:cubicBezTo>
                    <a:pt x="37" y="27"/>
                    <a:pt x="36" y="28"/>
                    <a:pt x="36" y="28"/>
                  </a:cubicBezTo>
                  <a:cubicBezTo>
                    <a:pt x="36" y="29"/>
                    <a:pt x="36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8" y="27"/>
                  </a:cubicBezTo>
                  <a:cubicBezTo>
                    <a:pt x="38" y="27"/>
                    <a:pt x="39" y="28"/>
                    <a:pt x="40" y="27"/>
                  </a:cubicBezTo>
                  <a:cubicBezTo>
                    <a:pt x="41" y="28"/>
                    <a:pt x="40" y="29"/>
                    <a:pt x="41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1" y="27"/>
                    <a:pt x="42" y="27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7"/>
                    <a:pt x="43" y="27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4" y="27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5"/>
                    <a:pt x="46" y="25"/>
                    <a:pt x="47" y="25"/>
                  </a:cubicBezTo>
                  <a:cubicBezTo>
                    <a:pt x="47" y="26"/>
                    <a:pt x="48" y="27"/>
                    <a:pt x="48" y="28"/>
                  </a:cubicBezTo>
                  <a:cubicBezTo>
                    <a:pt x="48" y="29"/>
                    <a:pt x="48" y="30"/>
                    <a:pt x="47" y="31"/>
                  </a:cubicBezTo>
                  <a:cubicBezTo>
                    <a:pt x="47" y="31"/>
                    <a:pt x="46" y="31"/>
                    <a:pt x="46" y="32"/>
                  </a:cubicBezTo>
                  <a:cubicBezTo>
                    <a:pt x="45" y="31"/>
                    <a:pt x="46" y="31"/>
                    <a:pt x="45" y="31"/>
                  </a:cubicBezTo>
                  <a:cubicBezTo>
                    <a:pt x="45" y="30"/>
                    <a:pt x="45" y="29"/>
                    <a:pt x="44" y="29"/>
                  </a:cubicBezTo>
                  <a:cubicBezTo>
                    <a:pt x="43" y="29"/>
                    <a:pt x="44" y="30"/>
                    <a:pt x="44" y="30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3" y="32"/>
                    <a:pt x="43" y="34"/>
                    <a:pt x="42" y="33"/>
                  </a:cubicBezTo>
                  <a:cubicBezTo>
                    <a:pt x="41" y="33"/>
                    <a:pt x="40" y="35"/>
                    <a:pt x="40" y="33"/>
                  </a:cubicBezTo>
                  <a:cubicBezTo>
                    <a:pt x="40" y="32"/>
                    <a:pt x="39" y="31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9" y="30"/>
                    <a:pt x="38" y="30"/>
                  </a:cubicBezTo>
                  <a:cubicBezTo>
                    <a:pt x="38" y="31"/>
                    <a:pt x="38" y="32"/>
                    <a:pt x="38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3"/>
                    <a:pt x="36" y="33"/>
                  </a:cubicBezTo>
                  <a:cubicBezTo>
                    <a:pt x="36" y="33"/>
                    <a:pt x="37" y="32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6" y="32"/>
                    <a:pt x="35" y="34"/>
                    <a:pt x="34" y="33"/>
                  </a:cubicBezTo>
                  <a:cubicBezTo>
                    <a:pt x="34" y="33"/>
                    <a:pt x="33" y="33"/>
                    <a:pt x="33" y="33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2"/>
                    <a:pt x="33" y="32"/>
                  </a:cubicBezTo>
                  <a:cubicBezTo>
                    <a:pt x="33" y="30"/>
                    <a:pt x="35" y="29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lose/>
                  <a:moveTo>
                    <a:pt x="35" y="40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7" y="39"/>
                    <a:pt x="37" y="40"/>
                  </a:cubicBezTo>
                  <a:cubicBezTo>
                    <a:pt x="37" y="40"/>
                    <a:pt x="37" y="41"/>
                    <a:pt x="37" y="41"/>
                  </a:cubicBezTo>
                  <a:cubicBezTo>
                    <a:pt x="37" y="42"/>
                    <a:pt x="36" y="42"/>
                    <a:pt x="35" y="42"/>
                  </a:cubicBezTo>
                  <a:cubicBezTo>
                    <a:pt x="34" y="42"/>
                    <a:pt x="32" y="41"/>
                    <a:pt x="32" y="39"/>
                  </a:cubicBezTo>
                  <a:cubicBezTo>
                    <a:pt x="32" y="38"/>
                    <a:pt x="32" y="37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3" y="38"/>
                    <a:pt x="34" y="40"/>
                    <a:pt x="35" y="40"/>
                  </a:cubicBezTo>
                  <a:cubicBezTo>
                    <a:pt x="36" y="40"/>
                    <a:pt x="36" y="40"/>
                    <a:pt x="35" y="40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0"/>
                    <a:pt x="29" y="29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30" y="23"/>
                    <a:pt x="29" y="23"/>
                    <a:pt x="30" y="23"/>
                  </a:cubicBezTo>
                  <a:cubicBezTo>
                    <a:pt x="30" y="23"/>
                    <a:pt x="31" y="23"/>
                    <a:pt x="31" y="24"/>
                  </a:cubicBezTo>
                  <a:cubicBezTo>
                    <a:pt x="32" y="26"/>
                    <a:pt x="31" y="29"/>
                    <a:pt x="31" y="31"/>
                  </a:cubicBezTo>
                  <a:cubicBezTo>
                    <a:pt x="30" y="32"/>
                    <a:pt x="30" y="33"/>
                    <a:pt x="29" y="34"/>
                  </a:cubicBezTo>
                  <a:cubicBezTo>
                    <a:pt x="29" y="35"/>
                    <a:pt x="29" y="35"/>
                    <a:pt x="28" y="36"/>
                  </a:cubicBezTo>
                  <a:cubicBezTo>
                    <a:pt x="26" y="33"/>
                    <a:pt x="25" y="30"/>
                    <a:pt x="25" y="27"/>
                  </a:cubicBezTo>
                  <a:cubicBezTo>
                    <a:pt x="25" y="26"/>
                    <a:pt x="24" y="25"/>
                    <a:pt x="25" y="24"/>
                  </a:cubicBezTo>
                  <a:cubicBezTo>
                    <a:pt x="26" y="24"/>
                    <a:pt x="27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6"/>
                    <a:pt x="27" y="29"/>
                    <a:pt x="28" y="32"/>
                  </a:cubicBezTo>
                  <a:close/>
                  <a:moveTo>
                    <a:pt x="8" y="29"/>
                  </a:moveTo>
                  <a:cubicBezTo>
                    <a:pt x="8" y="29"/>
                    <a:pt x="8" y="28"/>
                    <a:pt x="7" y="27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3"/>
                    <a:pt x="9" y="23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8" y="16"/>
                    <a:pt x="8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5"/>
                    <a:pt x="7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8" y="13"/>
                    <a:pt x="8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1"/>
                    <a:pt x="13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2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7"/>
                    <a:pt x="11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0" y="19"/>
                    <a:pt x="8" y="19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2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4"/>
                    <a:pt x="10" y="24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4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1" y="26"/>
                    <a:pt x="12" y="25"/>
                    <a:pt x="13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6"/>
                    <a:pt x="13" y="27"/>
                    <a:pt x="13" y="27"/>
                  </a:cubicBezTo>
                  <a:cubicBezTo>
                    <a:pt x="13" y="28"/>
                    <a:pt x="13" y="28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28"/>
                    <a:pt x="14" y="27"/>
                    <a:pt x="15" y="26"/>
                  </a:cubicBezTo>
                  <a:cubicBezTo>
                    <a:pt x="15" y="27"/>
                    <a:pt x="15" y="26"/>
                    <a:pt x="15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9"/>
                    <a:pt x="17" y="30"/>
                    <a:pt x="17" y="31"/>
                  </a:cubicBezTo>
                  <a:cubicBezTo>
                    <a:pt x="18" y="31"/>
                    <a:pt x="17" y="31"/>
                    <a:pt x="17" y="31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3" y="28"/>
                    <a:pt x="23" y="29"/>
                    <a:pt x="24" y="29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3" y="30"/>
                    <a:pt x="23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1"/>
                    <a:pt x="23" y="31"/>
                  </a:cubicBezTo>
                  <a:cubicBezTo>
                    <a:pt x="23" y="31"/>
                    <a:pt x="23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3"/>
                    <a:pt x="22" y="33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2"/>
                    <a:pt x="21" y="32"/>
                  </a:cubicBezTo>
                  <a:cubicBezTo>
                    <a:pt x="21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4"/>
                    <a:pt x="17" y="33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4"/>
                    <a:pt x="15" y="34"/>
                  </a:cubicBezTo>
                  <a:cubicBezTo>
                    <a:pt x="14" y="33"/>
                    <a:pt x="13" y="33"/>
                    <a:pt x="13" y="32"/>
                  </a:cubicBezTo>
                  <a:cubicBezTo>
                    <a:pt x="12" y="32"/>
                    <a:pt x="13" y="31"/>
                    <a:pt x="13" y="31"/>
                  </a:cubicBezTo>
                  <a:cubicBezTo>
                    <a:pt x="14" y="30"/>
                    <a:pt x="14" y="30"/>
                    <a:pt x="14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30"/>
                    <a:pt x="12" y="31"/>
                    <a:pt x="12" y="32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10" y="31"/>
                    <a:pt x="9" y="31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47" y="51"/>
                  </a:moveTo>
                  <a:cubicBezTo>
                    <a:pt x="47" y="52"/>
                    <a:pt x="47" y="54"/>
                    <a:pt x="47" y="56"/>
                  </a:cubicBezTo>
                  <a:cubicBezTo>
                    <a:pt x="46" y="56"/>
                    <a:pt x="47" y="57"/>
                    <a:pt x="46" y="57"/>
                  </a:cubicBezTo>
                  <a:cubicBezTo>
                    <a:pt x="46" y="58"/>
                    <a:pt x="46" y="60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61"/>
                    <a:pt x="44" y="60"/>
                  </a:cubicBezTo>
                  <a:cubicBezTo>
                    <a:pt x="45" y="57"/>
                    <a:pt x="45" y="54"/>
                    <a:pt x="45" y="51"/>
                  </a:cubicBezTo>
                  <a:cubicBezTo>
                    <a:pt x="45" y="48"/>
                    <a:pt x="45" y="45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3"/>
                    <a:pt x="46" y="44"/>
                    <a:pt x="47" y="44"/>
                  </a:cubicBezTo>
                  <a:cubicBezTo>
                    <a:pt x="47" y="46"/>
                    <a:pt x="47" y="49"/>
                    <a:pt x="47" y="51"/>
                  </a:cubicBezTo>
                  <a:close/>
                  <a:moveTo>
                    <a:pt x="53" y="37"/>
                  </a:moveTo>
                  <a:cubicBezTo>
                    <a:pt x="53" y="37"/>
                    <a:pt x="54" y="37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3" y="40"/>
                    <a:pt x="52" y="39"/>
                  </a:cubicBezTo>
                  <a:cubicBezTo>
                    <a:pt x="52" y="38"/>
                    <a:pt x="52" y="38"/>
                    <a:pt x="53" y="37"/>
                  </a:cubicBezTo>
                  <a:close/>
                  <a:moveTo>
                    <a:pt x="56" y="47"/>
                  </a:moveTo>
                  <a:cubicBezTo>
                    <a:pt x="56" y="47"/>
                    <a:pt x="56" y="46"/>
                    <a:pt x="56" y="46"/>
                  </a:cubicBezTo>
                  <a:cubicBezTo>
                    <a:pt x="55" y="45"/>
                    <a:pt x="55" y="44"/>
                    <a:pt x="55" y="42"/>
                  </a:cubicBezTo>
                  <a:cubicBezTo>
                    <a:pt x="55" y="41"/>
                    <a:pt x="56" y="41"/>
                    <a:pt x="56" y="41"/>
                  </a:cubicBezTo>
                  <a:cubicBezTo>
                    <a:pt x="56" y="40"/>
                    <a:pt x="56" y="39"/>
                    <a:pt x="56" y="38"/>
                  </a:cubicBezTo>
                  <a:cubicBezTo>
                    <a:pt x="56" y="37"/>
                    <a:pt x="54" y="37"/>
                    <a:pt x="54" y="36"/>
                  </a:cubicBezTo>
                  <a:cubicBezTo>
                    <a:pt x="54" y="35"/>
                    <a:pt x="53" y="34"/>
                    <a:pt x="54" y="33"/>
                  </a:cubicBezTo>
                  <a:cubicBezTo>
                    <a:pt x="53" y="32"/>
                    <a:pt x="53" y="30"/>
                    <a:pt x="53" y="29"/>
                  </a:cubicBezTo>
                  <a:cubicBezTo>
                    <a:pt x="53" y="27"/>
                    <a:pt x="53" y="25"/>
                    <a:pt x="53" y="24"/>
                  </a:cubicBezTo>
                  <a:cubicBezTo>
                    <a:pt x="52" y="22"/>
                    <a:pt x="52" y="20"/>
                    <a:pt x="52" y="18"/>
                  </a:cubicBezTo>
                  <a:cubicBezTo>
                    <a:pt x="51" y="16"/>
                    <a:pt x="51" y="14"/>
                    <a:pt x="50" y="13"/>
                  </a:cubicBezTo>
                  <a:cubicBezTo>
                    <a:pt x="50" y="12"/>
                    <a:pt x="49" y="11"/>
                    <a:pt x="49" y="10"/>
                  </a:cubicBezTo>
                  <a:cubicBezTo>
                    <a:pt x="50" y="8"/>
                    <a:pt x="51" y="7"/>
                    <a:pt x="52" y="5"/>
                  </a:cubicBezTo>
                  <a:cubicBezTo>
                    <a:pt x="52" y="5"/>
                    <a:pt x="52" y="3"/>
                    <a:pt x="52" y="2"/>
                  </a:cubicBezTo>
                  <a:cubicBezTo>
                    <a:pt x="52" y="2"/>
                    <a:pt x="52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7" y="4"/>
                    <a:pt x="45" y="3"/>
                    <a:pt x="43" y="3"/>
                  </a:cubicBezTo>
                  <a:cubicBezTo>
                    <a:pt x="42" y="3"/>
                    <a:pt x="41" y="5"/>
                    <a:pt x="40" y="4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37" y="3"/>
                    <a:pt x="36" y="3"/>
                    <a:pt x="34" y="3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27" y="2"/>
                    <a:pt x="25" y="3"/>
                    <a:pt x="22" y="3"/>
                  </a:cubicBezTo>
                  <a:cubicBezTo>
                    <a:pt x="20" y="2"/>
                    <a:pt x="18" y="3"/>
                    <a:pt x="16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2" y="3"/>
                    <a:pt x="9" y="4"/>
                    <a:pt x="8" y="2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4"/>
                    <a:pt x="5" y="6"/>
                    <a:pt x="5" y="7"/>
                  </a:cubicBezTo>
                  <a:cubicBezTo>
                    <a:pt x="6" y="9"/>
                    <a:pt x="7" y="10"/>
                    <a:pt x="7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5" y="16"/>
                    <a:pt x="5" y="18"/>
                    <a:pt x="5" y="19"/>
                  </a:cubicBezTo>
                  <a:cubicBezTo>
                    <a:pt x="4" y="21"/>
                    <a:pt x="4" y="23"/>
                    <a:pt x="5" y="26"/>
                  </a:cubicBezTo>
                  <a:cubicBezTo>
                    <a:pt x="4" y="29"/>
                    <a:pt x="3" y="31"/>
                    <a:pt x="3" y="34"/>
                  </a:cubicBezTo>
                  <a:cubicBezTo>
                    <a:pt x="3" y="36"/>
                    <a:pt x="3" y="38"/>
                    <a:pt x="2" y="40"/>
                  </a:cubicBezTo>
                  <a:cubicBezTo>
                    <a:pt x="1" y="41"/>
                    <a:pt x="0" y="42"/>
                    <a:pt x="1" y="43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2" y="47"/>
                    <a:pt x="2" y="48"/>
                    <a:pt x="2" y="50"/>
                  </a:cubicBezTo>
                  <a:cubicBezTo>
                    <a:pt x="2" y="51"/>
                    <a:pt x="0" y="51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5"/>
                    <a:pt x="2" y="56"/>
                    <a:pt x="2" y="57"/>
                  </a:cubicBezTo>
                  <a:cubicBezTo>
                    <a:pt x="2" y="59"/>
                    <a:pt x="2" y="61"/>
                    <a:pt x="3" y="63"/>
                  </a:cubicBezTo>
                  <a:cubicBezTo>
                    <a:pt x="3" y="65"/>
                    <a:pt x="3" y="68"/>
                    <a:pt x="4" y="71"/>
                  </a:cubicBezTo>
                  <a:cubicBezTo>
                    <a:pt x="5" y="74"/>
                    <a:pt x="5" y="77"/>
                    <a:pt x="6" y="80"/>
                  </a:cubicBezTo>
                  <a:cubicBezTo>
                    <a:pt x="7" y="83"/>
                    <a:pt x="8" y="85"/>
                    <a:pt x="9" y="87"/>
                  </a:cubicBezTo>
                  <a:cubicBezTo>
                    <a:pt x="9" y="89"/>
                    <a:pt x="10" y="91"/>
                    <a:pt x="10" y="93"/>
                  </a:cubicBezTo>
                  <a:cubicBezTo>
                    <a:pt x="10" y="93"/>
                    <a:pt x="10" y="93"/>
                    <a:pt x="10" y="94"/>
                  </a:cubicBezTo>
                  <a:cubicBezTo>
                    <a:pt x="11" y="95"/>
                    <a:pt x="9" y="96"/>
                    <a:pt x="10" y="97"/>
                  </a:cubicBezTo>
                  <a:cubicBezTo>
                    <a:pt x="10" y="97"/>
                    <a:pt x="14" y="105"/>
                    <a:pt x="18" y="108"/>
                  </a:cubicBezTo>
                  <a:cubicBezTo>
                    <a:pt x="20" y="105"/>
                    <a:pt x="23" y="103"/>
                    <a:pt x="27" y="103"/>
                  </a:cubicBezTo>
                  <a:cubicBezTo>
                    <a:pt x="33" y="104"/>
                    <a:pt x="38" y="110"/>
                    <a:pt x="44" y="114"/>
                  </a:cubicBezTo>
                  <a:cubicBezTo>
                    <a:pt x="44" y="113"/>
                    <a:pt x="45" y="113"/>
                    <a:pt x="45" y="112"/>
                  </a:cubicBezTo>
                  <a:cubicBezTo>
                    <a:pt x="43" y="110"/>
                    <a:pt x="35" y="100"/>
                    <a:pt x="28" y="99"/>
                  </a:cubicBezTo>
                  <a:cubicBezTo>
                    <a:pt x="28" y="99"/>
                    <a:pt x="29" y="98"/>
                    <a:pt x="28" y="97"/>
                  </a:cubicBezTo>
                  <a:cubicBezTo>
                    <a:pt x="28" y="96"/>
                    <a:pt x="28" y="96"/>
                    <a:pt x="27" y="95"/>
                  </a:cubicBezTo>
                  <a:cubicBezTo>
                    <a:pt x="27" y="95"/>
                    <a:pt x="27" y="94"/>
                    <a:pt x="28" y="94"/>
                  </a:cubicBezTo>
                  <a:cubicBezTo>
                    <a:pt x="29" y="94"/>
                    <a:pt x="29" y="95"/>
                    <a:pt x="29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5"/>
                    <a:pt x="31" y="94"/>
                    <a:pt x="32" y="94"/>
                  </a:cubicBezTo>
                  <a:cubicBezTo>
                    <a:pt x="32" y="93"/>
                    <a:pt x="32" y="94"/>
                    <a:pt x="32" y="94"/>
                  </a:cubicBezTo>
                  <a:cubicBezTo>
                    <a:pt x="33" y="95"/>
                    <a:pt x="32" y="96"/>
                    <a:pt x="33" y="97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2" y="99"/>
                    <a:pt x="32" y="99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5" y="106"/>
                    <a:pt x="52" y="102"/>
                    <a:pt x="52" y="97"/>
                  </a:cubicBezTo>
                  <a:cubicBezTo>
                    <a:pt x="52" y="96"/>
                    <a:pt x="51" y="96"/>
                    <a:pt x="51" y="95"/>
                  </a:cubicBezTo>
                  <a:cubicBezTo>
                    <a:pt x="50" y="94"/>
                    <a:pt x="49" y="94"/>
                    <a:pt x="49" y="93"/>
                  </a:cubicBezTo>
                  <a:cubicBezTo>
                    <a:pt x="48" y="92"/>
                    <a:pt x="48" y="90"/>
                    <a:pt x="48" y="88"/>
                  </a:cubicBezTo>
                  <a:cubicBezTo>
                    <a:pt x="49" y="87"/>
                    <a:pt x="49" y="85"/>
                    <a:pt x="49" y="84"/>
                  </a:cubicBezTo>
                  <a:cubicBezTo>
                    <a:pt x="50" y="81"/>
                    <a:pt x="50" y="79"/>
                    <a:pt x="51" y="76"/>
                  </a:cubicBezTo>
                  <a:cubicBezTo>
                    <a:pt x="52" y="73"/>
                    <a:pt x="53" y="69"/>
                    <a:pt x="54" y="66"/>
                  </a:cubicBezTo>
                  <a:cubicBezTo>
                    <a:pt x="54" y="64"/>
                    <a:pt x="54" y="63"/>
                    <a:pt x="54" y="62"/>
                  </a:cubicBezTo>
                  <a:cubicBezTo>
                    <a:pt x="55" y="60"/>
                    <a:pt x="55" y="59"/>
                    <a:pt x="55" y="58"/>
                  </a:cubicBezTo>
                  <a:cubicBezTo>
                    <a:pt x="55" y="57"/>
                    <a:pt x="55" y="55"/>
                    <a:pt x="55" y="55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5" y="52"/>
                    <a:pt x="56" y="52"/>
                    <a:pt x="57" y="52"/>
                  </a:cubicBezTo>
                  <a:cubicBezTo>
                    <a:pt x="57" y="51"/>
                    <a:pt x="57" y="51"/>
                    <a:pt x="58" y="50"/>
                  </a:cubicBezTo>
                  <a:cubicBezTo>
                    <a:pt x="58" y="49"/>
                    <a:pt x="57" y="48"/>
                    <a:pt x="56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0" name="Freeform 59"/>
            <p:cNvSpPr>
              <a:spLocks/>
            </p:cNvSpPr>
            <p:nvPr userDrawn="1"/>
          </p:nvSpPr>
          <p:spPr bwMode="auto">
            <a:xfrm>
              <a:off x="5190" y="3626"/>
              <a:ext cx="26" cy="15"/>
            </a:xfrm>
            <a:custGeom>
              <a:avLst/>
              <a:gdLst>
                <a:gd name="T0" fmla="*/ 1 w 7"/>
                <a:gd name="T1" fmla="*/ 1 h 4"/>
                <a:gd name="T2" fmla="*/ 4 w 7"/>
                <a:gd name="T3" fmla="*/ 2 h 4"/>
                <a:gd name="T4" fmla="*/ 6 w 7"/>
                <a:gd name="T5" fmla="*/ 2 h 4"/>
                <a:gd name="T6" fmla="*/ 7 w 7"/>
                <a:gd name="T7" fmla="*/ 3 h 4"/>
                <a:gd name="T8" fmla="*/ 7 w 7"/>
                <a:gd name="T9" fmla="*/ 4 h 4"/>
                <a:gd name="T10" fmla="*/ 1 w 7"/>
                <a:gd name="T11" fmla="*/ 2 h 4"/>
                <a:gd name="T12" fmla="*/ 0 w 7"/>
                <a:gd name="T13" fmla="*/ 1 h 4"/>
                <a:gd name="T14" fmla="*/ 1 w 7"/>
                <a:gd name="T15" fmla="*/ 0 h 4"/>
                <a:gd name="T16" fmla="*/ 1 w 7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3" y="4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" name="Freeform 60"/>
            <p:cNvSpPr>
              <a:spLocks/>
            </p:cNvSpPr>
            <p:nvPr userDrawn="1"/>
          </p:nvSpPr>
          <p:spPr bwMode="auto">
            <a:xfrm>
              <a:off x="5332" y="3629"/>
              <a:ext cx="23" cy="8"/>
            </a:xfrm>
            <a:custGeom>
              <a:avLst/>
              <a:gdLst>
                <a:gd name="T0" fmla="*/ 6 w 6"/>
                <a:gd name="T1" fmla="*/ 0 h 2"/>
                <a:gd name="T2" fmla="*/ 5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1 h 2"/>
                <a:gd name="T10" fmla="*/ 6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" name="Freeform 61"/>
            <p:cNvSpPr>
              <a:spLocks/>
            </p:cNvSpPr>
            <p:nvPr userDrawn="1"/>
          </p:nvSpPr>
          <p:spPr bwMode="auto">
            <a:xfrm>
              <a:off x="5220" y="3678"/>
              <a:ext cx="30" cy="27"/>
            </a:xfrm>
            <a:custGeom>
              <a:avLst/>
              <a:gdLst>
                <a:gd name="T0" fmla="*/ 2 w 8"/>
                <a:gd name="T1" fmla="*/ 0 h 7"/>
                <a:gd name="T2" fmla="*/ 2 w 8"/>
                <a:gd name="T3" fmla="*/ 5 h 7"/>
                <a:gd name="T4" fmla="*/ 7 w 8"/>
                <a:gd name="T5" fmla="*/ 3 h 7"/>
                <a:gd name="T6" fmla="*/ 4 w 8"/>
                <a:gd name="T7" fmla="*/ 4 h 7"/>
                <a:gd name="T8" fmla="*/ 2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2" y="0"/>
                    <a:pt x="0" y="3"/>
                    <a:pt x="2" y="5"/>
                  </a:cubicBezTo>
                  <a:cubicBezTo>
                    <a:pt x="5" y="7"/>
                    <a:pt x="8" y="4"/>
                    <a:pt x="7" y="3"/>
                  </a:cubicBezTo>
                  <a:cubicBezTo>
                    <a:pt x="7" y="3"/>
                    <a:pt x="6" y="5"/>
                    <a:pt x="4" y="4"/>
                  </a:cubicBezTo>
                  <a:cubicBezTo>
                    <a:pt x="1" y="4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" name="Freeform 62"/>
            <p:cNvSpPr>
              <a:spLocks/>
            </p:cNvSpPr>
            <p:nvPr userDrawn="1"/>
          </p:nvSpPr>
          <p:spPr bwMode="auto">
            <a:xfrm>
              <a:off x="5302" y="3678"/>
              <a:ext cx="27" cy="27"/>
            </a:xfrm>
            <a:custGeom>
              <a:avLst/>
              <a:gdLst>
                <a:gd name="T0" fmla="*/ 0 w 7"/>
                <a:gd name="T1" fmla="*/ 4 h 7"/>
                <a:gd name="T2" fmla="*/ 5 w 7"/>
                <a:gd name="T3" fmla="*/ 5 h 7"/>
                <a:gd name="T4" fmla="*/ 3 w 7"/>
                <a:gd name="T5" fmla="*/ 1 h 7"/>
                <a:gd name="T6" fmla="*/ 4 w 7"/>
                <a:gd name="T7" fmla="*/ 4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4" y="7"/>
                    <a:pt x="5" y="5"/>
                  </a:cubicBezTo>
                  <a:cubicBezTo>
                    <a:pt x="7" y="2"/>
                    <a:pt x="4" y="0"/>
                    <a:pt x="3" y="1"/>
                  </a:cubicBezTo>
                  <a:cubicBezTo>
                    <a:pt x="3" y="1"/>
                    <a:pt x="5" y="2"/>
                    <a:pt x="4" y="4"/>
                  </a:cubicBezTo>
                  <a:cubicBezTo>
                    <a:pt x="3" y="6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5"/>
          </a:xfrm>
        </p:spPr>
        <p:txBody>
          <a:bodyPr wrap="square"/>
          <a:lstStyle>
            <a:lvl1pPr>
              <a:defRPr>
                <a:ln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15582"/>
          </a:xfrm>
        </p:spPr>
        <p:txBody>
          <a:bodyPr/>
          <a:lstStyle>
            <a:lvl4pPr>
              <a:defRPr b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[Presenter]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26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 bwMode="auto">
          <a:xfrm>
            <a:off x="0" y="4406900"/>
            <a:ext cx="9144000" cy="2451100"/>
          </a:xfrm>
          <a:prstGeom prst="rect">
            <a:avLst/>
          </a:prstGeom>
          <a:solidFill>
            <a:srgbClr val="246A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31"/>
          <p:cNvGrpSpPr>
            <a:grpSpLocks noChangeAspect="1"/>
          </p:cNvGrpSpPr>
          <p:nvPr userDrawn="1"/>
        </p:nvGrpSpPr>
        <p:grpSpPr bwMode="auto">
          <a:xfrm>
            <a:off x="8239832" y="5939933"/>
            <a:ext cx="779085" cy="777178"/>
            <a:chOff x="4900" y="3472"/>
            <a:chExt cx="748" cy="747"/>
          </a:xfrm>
        </p:grpSpPr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4930" y="3746"/>
              <a:ext cx="79" cy="79"/>
            </a:xfrm>
            <a:custGeom>
              <a:avLst/>
              <a:gdLst>
                <a:gd name="T0" fmla="*/ 10 w 21"/>
                <a:gd name="T1" fmla="*/ 5 h 21"/>
                <a:gd name="T2" fmla="*/ 4 w 21"/>
                <a:gd name="T3" fmla="*/ 5 h 21"/>
                <a:gd name="T4" fmla="*/ 3 w 21"/>
                <a:gd name="T5" fmla="*/ 6 h 21"/>
                <a:gd name="T6" fmla="*/ 3 w 21"/>
                <a:gd name="T7" fmla="*/ 7 h 21"/>
                <a:gd name="T8" fmla="*/ 2 w 21"/>
                <a:gd name="T9" fmla="*/ 7 h 21"/>
                <a:gd name="T10" fmla="*/ 3 w 21"/>
                <a:gd name="T11" fmla="*/ 3 h 21"/>
                <a:gd name="T12" fmla="*/ 3 w 21"/>
                <a:gd name="T13" fmla="*/ 0 h 21"/>
                <a:gd name="T14" fmla="*/ 4 w 21"/>
                <a:gd name="T15" fmla="*/ 0 h 21"/>
                <a:gd name="T16" fmla="*/ 4 w 21"/>
                <a:gd name="T17" fmla="*/ 1 h 21"/>
                <a:gd name="T18" fmla="*/ 4 w 21"/>
                <a:gd name="T19" fmla="*/ 3 h 21"/>
                <a:gd name="T20" fmla="*/ 10 w 21"/>
                <a:gd name="T21" fmla="*/ 4 h 21"/>
                <a:gd name="T22" fmla="*/ 13 w 21"/>
                <a:gd name="T23" fmla="*/ 5 h 21"/>
                <a:gd name="T24" fmla="*/ 20 w 21"/>
                <a:gd name="T25" fmla="*/ 8 h 21"/>
                <a:gd name="T26" fmla="*/ 21 w 21"/>
                <a:gd name="T27" fmla="*/ 14 h 21"/>
                <a:gd name="T28" fmla="*/ 19 w 21"/>
                <a:gd name="T29" fmla="*/ 19 h 21"/>
                <a:gd name="T30" fmla="*/ 11 w 21"/>
                <a:gd name="T31" fmla="*/ 20 h 21"/>
                <a:gd name="T32" fmla="*/ 4 w 21"/>
                <a:gd name="T33" fmla="*/ 19 h 21"/>
                <a:gd name="T34" fmla="*/ 0 w 21"/>
                <a:gd name="T35" fmla="*/ 20 h 21"/>
                <a:gd name="T36" fmla="*/ 0 w 21"/>
                <a:gd name="T37" fmla="*/ 21 h 21"/>
                <a:gd name="T38" fmla="*/ 0 w 21"/>
                <a:gd name="T39" fmla="*/ 21 h 21"/>
                <a:gd name="T40" fmla="*/ 0 w 21"/>
                <a:gd name="T41" fmla="*/ 17 h 21"/>
                <a:gd name="T42" fmla="*/ 1 w 21"/>
                <a:gd name="T43" fmla="*/ 13 h 21"/>
                <a:gd name="T44" fmla="*/ 2 w 21"/>
                <a:gd name="T45" fmla="*/ 13 h 21"/>
                <a:gd name="T46" fmla="*/ 1 w 21"/>
                <a:gd name="T47" fmla="*/ 14 h 21"/>
                <a:gd name="T48" fmla="*/ 5 w 21"/>
                <a:gd name="T49" fmla="*/ 16 h 21"/>
                <a:gd name="T50" fmla="*/ 11 w 21"/>
                <a:gd name="T51" fmla="*/ 18 h 21"/>
                <a:gd name="T52" fmla="*/ 20 w 21"/>
                <a:gd name="T53" fmla="*/ 13 h 21"/>
                <a:gd name="T54" fmla="*/ 13 w 21"/>
                <a:gd name="T55" fmla="*/ 6 h 21"/>
                <a:gd name="T56" fmla="*/ 10 w 21"/>
                <a:gd name="T5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21">
                  <a:moveTo>
                    <a:pt x="10" y="5"/>
                  </a:moveTo>
                  <a:cubicBezTo>
                    <a:pt x="8" y="5"/>
                    <a:pt x="5" y="4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5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3"/>
                    <a:pt x="8" y="4"/>
                    <a:pt x="10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5"/>
                    <a:pt x="18" y="6"/>
                    <a:pt x="20" y="8"/>
                  </a:cubicBezTo>
                  <a:cubicBezTo>
                    <a:pt x="21" y="9"/>
                    <a:pt x="21" y="12"/>
                    <a:pt x="21" y="14"/>
                  </a:cubicBezTo>
                  <a:cubicBezTo>
                    <a:pt x="21" y="16"/>
                    <a:pt x="20" y="18"/>
                    <a:pt x="19" y="19"/>
                  </a:cubicBezTo>
                  <a:cubicBezTo>
                    <a:pt x="17" y="20"/>
                    <a:pt x="15" y="21"/>
                    <a:pt x="11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8"/>
                    <a:pt x="1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" y="16"/>
                    <a:pt x="1" y="15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2" y="16"/>
                    <a:pt x="5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18"/>
                    <a:pt x="19" y="17"/>
                    <a:pt x="20" y="13"/>
                  </a:cubicBezTo>
                  <a:cubicBezTo>
                    <a:pt x="21" y="9"/>
                    <a:pt x="18" y="7"/>
                    <a:pt x="13" y="6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953" y="3645"/>
              <a:ext cx="101" cy="101"/>
            </a:xfrm>
            <a:custGeom>
              <a:avLst/>
              <a:gdLst>
                <a:gd name="T0" fmla="*/ 22 w 27"/>
                <a:gd name="T1" fmla="*/ 9 h 27"/>
                <a:gd name="T2" fmla="*/ 27 w 27"/>
                <a:gd name="T3" fmla="*/ 11 h 27"/>
                <a:gd name="T4" fmla="*/ 27 w 27"/>
                <a:gd name="T5" fmla="*/ 12 h 27"/>
                <a:gd name="T6" fmla="*/ 21 w 27"/>
                <a:gd name="T7" fmla="*/ 13 h 27"/>
                <a:gd name="T8" fmla="*/ 11 w 27"/>
                <a:gd name="T9" fmla="*/ 15 h 27"/>
                <a:gd name="T10" fmla="*/ 6 w 27"/>
                <a:gd name="T11" fmla="*/ 16 h 27"/>
                <a:gd name="T12" fmla="*/ 6 w 27"/>
                <a:gd name="T13" fmla="*/ 16 h 27"/>
                <a:gd name="T14" fmla="*/ 7 w 27"/>
                <a:gd name="T15" fmla="*/ 17 h 27"/>
                <a:gd name="T16" fmla="*/ 13 w 27"/>
                <a:gd name="T17" fmla="*/ 21 h 27"/>
                <a:gd name="T18" fmla="*/ 18 w 27"/>
                <a:gd name="T19" fmla="*/ 23 h 27"/>
                <a:gd name="T20" fmla="*/ 20 w 27"/>
                <a:gd name="T21" fmla="*/ 22 h 27"/>
                <a:gd name="T22" fmla="*/ 20 w 27"/>
                <a:gd name="T23" fmla="*/ 21 h 27"/>
                <a:gd name="T24" fmla="*/ 21 w 27"/>
                <a:gd name="T25" fmla="*/ 22 h 27"/>
                <a:gd name="T26" fmla="*/ 19 w 27"/>
                <a:gd name="T27" fmla="*/ 25 h 27"/>
                <a:gd name="T28" fmla="*/ 18 w 27"/>
                <a:gd name="T29" fmla="*/ 27 h 27"/>
                <a:gd name="T30" fmla="*/ 17 w 27"/>
                <a:gd name="T31" fmla="*/ 27 h 27"/>
                <a:gd name="T32" fmla="*/ 17 w 27"/>
                <a:gd name="T33" fmla="*/ 26 h 27"/>
                <a:gd name="T34" fmla="*/ 17 w 27"/>
                <a:gd name="T35" fmla="*/ 25 h 27"/>
                <a:gd name="T36" fmla="*/ 12 w 27"/>
                <a:gd name="T37" fmla="*/ 22 h 27"/>
                <a:gd name="T38" fmla="*/ 5 w 27"/>
                <a:gd name="T39" fmla="*/ 17 h 27"/>
                <a:gd name="T40" fmla="*/ 3 w 27"/>
                <a:gd name="T41" fmla="*/ 17 h 27"/>
                <a:gd name="T42" fmla="*/ 1 w 27"/>
                <a:gd name="T43" fmla="*/ 18 h 27"/>
                <a:gd name="T44" fmla="*/ 1 w 27"/>
                <a:gd name="T45" fmla="*/ 19 h 27"/>
                <a:gd name="T46" fmla="*/ 0 w 27"/>
                <a:gd name="T47" fmla="*/ 18 h 27"/>
                <a:gd name="T48" fmla="*/ 2 w 27"/>
                <a:gd name="T49" fmla="*/ 15 h 27"/>
                <a:gd name="T50" fmla="*/ 3 w 27"/>
                <a:gd name="T51" fmla="*/ 14 h 27"/>
                <a:gd name="T52" fmla="*/ 11 w 27"/>
                <a:gd name="T53" fmla="*/ 13 h 27"/>
                <a:gd name="T54" fmla="*/ 15 w 27"/>
                <a:gd name="T55" fmla="*/ 12 h 27"/>
                <a:gd name="T56" fmla="*/ 22 w 27"/>
                <a:gd name="T57" fmla="*/ 10 h 27"/>
                <a:gd name="T58" fmla="*/ 22 w 27"/>
                <a:gd name="T59" fmla="*/ 10 h 27"/>
                <a:gd name="T60" fmla="*/ 21 w 27"/>
                <a:gd name="T61" fmla="*/ 10 h 27"/>
                <a:gd name="T62" fmla="*/ 15 w 27"/>
                <a:gd name="T63" fmla="*/ 7 h 27"/>
                <a:gd name="T64" fmla="*/ 10 w 27"/>
                <a:gd name="T65" fmla="*/ 4 h 27"/>
                <a:gd name="T66" fmla="*/ 8 w 27"/>
                <a:gd name="T67" fmla="*/ 5 h 27"/>
                <a:gd name="T68" fmla="*/ 8 w 27"/>
                <a:gd name="T69" fmla="*/ 6 h 27"/>
                <a:gd name="T70" fmla="*/ 7 w 27"/>
                <a:gd name="T71" fmla="*/ 5 h 27"/>
                <a:gd name="T72" fmla="*/ 9 w 27"/>
                <a:gd name="T73" fmla="*/ 2 h 27"/>
                <a:gd name="T74" fmla="*/ 11 w 27"/>
                <a:gd name="T75" fmla="*/ 0 h 27"/>
                <a:gd name="T76" fmla="*/ 11 w 27"/>
                <a:gd name="T77" fmla="*/ 0 h 27"/>
                <a:gd name="T78" fmla="*/ 11 w 27"/>
                <a:gd name="T79" fmla="*/ 0 h 27"/>
                <a:gd name="T80" fmla="*/ 11 w 27"/>
                <a:gd name="T81" fmla="*/ 2 h 27"/>
                <a:gd name="T82" fmla="*/ 16 w 27"/>
                <a:gd name="T83" fmla="*/ 5 h 27"/>
                <a:gd name="T84" fmla="*/ 22 w 27"/>
                <a:gd name="T8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27">
                  <a:moveTo>
                    <a:pt x="22" y="9"/>
                  </a:moveTo>
                  <a:cubicBezTo>
                    <a:pt x="23" y="9"/>
                    <a:pt x="26" y="11"/>
                    <a:pt x="27" y="11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6" y="12"/>
                    <a:pt x="25" y="12"/>
                    <a:pt x="21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7" y="23"/>
                    <a:pt x="18" y="23"/>
                  </a:cubicBezTo>
                  <a:cubicBezTo>
                    <a:pt x="19" y="23"/>
                    <a:pt x="19" y="23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1"/>
                    <a:pt x="21" y="22"/>
                  </a:cubicBezTo>
                  <a:cubicBezTo>
                    <a:pt x="20" y="23"/>
                    <a:pt x="20" y="24"/>
                    <a:pt x="19" y="25"/>
                  </a:cubicBezTo>
                  <a:cubicBezTo>
                    <a:pt x="18" y="26"/>
                    <a:pt x="18" y="26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17" y="25"/>
                  </a:cubicBezTo>
                  <a:cubicBezTo>
                    <a:pt x="17" y="24"/>
                    <a:pt x="14" y="22"/>
                    <a:pt x="12" y="2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2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7"/>
                    <a:pt x="2" y="16"/>
                    <a:pt x="2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4" y="14"/>
                    <a:pt x="9" y="13"/>
                    <a:pt x="11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8" y="11"/>
                    <a:pt x="20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1" y="4"/>
                    <a:pt x="10" y="4"/>
                  </a:cubicBez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10" y="1"/>
                    <a:pt x="10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5" y="5"/>
                    <a:pt x="16" y="5"/>
                  </a:cubicBezTo>
                  <a:lnTo>
                    <a:pt x="2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" name="Freeform 34"/>
            <p:cNvSpPr>
              <a:spLocks/>
            </p:cNvSpPr>
            <p:nvPr userDrawn="1"/>
          </p:nvSpPr>
          <p:spPr bwMode="auto">
            <a:xfrm>
              <a:off x="5017" y="3596"/>
              <a:ext cx="71" cy="71"/>
            </a:xfrm>
            <a:custGeom>
              <a:avLst/>
              <a:gdLst>
                <a:gd name="T0" fmla="*/ 5 w 19"/>
                <a:gd name="T1" fmla="*/ 7 h 19"/>
                <a:gd name="T2" fmla="*/ 1 w 19"/>
                <a:gd name="T3" fmla="*/ 6 h 19"/>
                <a:gd name="T4" fmla="*/ 1 w 19"/>
                <a:gd name="T5" fmla="*/ 6 h 19"/>
                <a:gd name="T6" fmla="*/ 0 w 19"/>
                <a:gd name="T7" fmla="*/ 6 h 19"/>
                <a:gd name="T8" fmla="*/ 3 w 19"/>
                <a:gd name="T9" fmla="*/ 3 h 19"/>
                <a:gd name="T10" fmla="*/ 5 w 19"/>
                <a:gd name="T11" fmla="*/ 0 h 19"/>
                <a:gd name="T12" fmla="*/ 6 w 19"/>
                <a:gd name="T13" fmla="*/ 1 h 19"/>
                <a:gd name="T14" fmla="*/ 5 w 19"/>
                <a:gd name="T15" fmla="*/ 1 h 19"/>
                <a:gd name="T16" fmla="*/ 7 w 19"/>
                <a:gd name="T17" fmla="*/ 5 h 19"/>
                <a:gd name="T18" fmla="*/ 14 w 19"/>
                <a:gd name="T19" fmla="*/ 13 h 19"/>
                <a:gd name="T20" fmla="*/ 18 w 19"/>
                <a:gd name="T21" fmla="*/ 14 h 19"/>
                <a:gd name="T22" fmla="*/ 19 w 19"/>
                <a:gd name="T23" fmla="*/ 13 h 19"/>
                <a:gd name="T24" fmla="*/ 19 w 19"/>
                <a:gd name="T25" fmla="*/ 14 h 19"/>
                <a:gd name="T26" fmla="*/ 17 w 19"/>
                <a:gd name="T27" fmla="*/ 16 h 19"/>
                <a:gd name="T28" fmla="*/ 14 w 19"/>
                <a:gd name="T29" fmla="*/ 19 h 19"/>
                <a:gd name="T30" fmla="*/ 14 w 19"/>
                <a:gd name="T31" fmla="*/ 19 h 19"/>
                <a:gd name="T32" fmla="*/ 14 w 19"/>
                <a:gd name="T33" fmla="*/ 18 h 19"/>
                <a:gd name="T34" fmla="*/ 13 w 19"/>
                <a:gd name="T35" fmla="*/ 14 h 19"/>
                <a:gd name="T36" fmla="*/ 5 w 19"/>
                <a:gd name="T3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5" y="7"/>
                  </a:move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5"/>
                    <a:pt x="17" y="15"/>
                    <a:pt x="18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6"/>
                    <a:pt x="13" y="1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Freeform 35"/>
            <p:cNvSpPr>
              <a:spLocks/>
            </p:cNvSpPr>
            <p:nvPr userDrawn="1"/>
          </p:nvSpPr>
          <p:spPr bwMode="auto">
            <a:xfrm>
              <a:off x="5058" y="3532"/>
              <a:ext cx="75" cy="86"/>
            </a:xfrm>
            <a:custGeom>
              <a:avLst/>
              <a:gdLst>
                <a:gd name="T0" fmla="*/ 4 w 20"/>
                <a:gd name="T1" fmla="*/ 13 h 23"/>
                <a:gd name="T2" fmla="*/ 1 w 20"/>
                <a:gd name="T3" fmla="*/ 12 h 23"/>
                <a:gd name="T4" fmla="*/ 1 w 20"/>
                <a:gd name="T5" fmla="*/ 12 h 23"/>
                <a:gd name="T6" fmla="*/ 0 w 20"/>
                <a:gd name="T7" fmla="*/ 11 h 23"/>
                <a:gd name="T8" fmla="*/ 3 w 20"/>
                <a:gd name="T9" fmla="*/ 10 h 23"/>
                <a:gd name="T10" fmla="*/ 6 w 20"/>
                <a:gd name="T11" fmla="*/ 8 h 23"/>
                <a:gd name="T12" fmla="*/ 6 w 20"/>
                <a:gd name="T13" fmla="*/ 8 h 23"/>
                <a:gd name="T14" fmla="*/ 6 w 20"/>
                <a:gd name="T15" fmla="*/ 9 h 23"/>
                <a:gd name="T16" fmla="*/ 5 w 20"/>
                <a:gd name="T17" fmla="*/ 10 h 23"/>
                <a:gd name="T18" fmla="*/ 9 w 20"/>
                <a:gd name="T19" fmla="*/ 13 h 23"/>
                <a:gd name="T20" fmla="*/ 18 w 20"/>
                <a:gd name="T21" fmla="*/ 19 h 23"/>
                <a:gd name="T22" fmla="*/ 16 w 20"/>
                <a:gd name="T23" fmla="*/ 12 h 23"/>
                <a:gd name="T24" fmla="*/ 15 w 20"/>
                <a:gd name="T25" fmla="*/ 5 h 23"/>
                <a:gd name="T26" fmla="*/ 15 w 20"/>
                <a:gd name="T27" fmla="*/ 4 h 23"/>
                <a:gd name="T28" fmla="*/ 13 w 20"/>
                <a:gd name="T29" fmla="*/ 4 h 23"/>
                <a:gd name="T30" fmla="*/ 13 w 20"/>
                <a:gd name="T31" fmla="*/ 4 h 23"/>
                <a:gd name="T32" fmla="*/ 13 w 20"/>
                <a:gd name="T33" fmla="*/ 4 h 23"/>
                <a:gd name="T34" fmla="*/ 15 w 20"/>
                <a:gd name="T35" fmla="*/ 2 h 23"/>
                <a:gd name="T36" fmla="*/ 18 w 20"/>
                <a:gd name="T37" fmla="*/ 0 h 23"/>
                <a:gd name="T38" fmla="*/ 18 w 20"/>
                <a:gd name="T39" fmla="*/ 1 h 23"/>
                <a:gd name="T40" fmla="*/ 17 w 20"/>
                <a:gd name="T41" fmla="*/ 2 h 23"/>
                <a:gd name="T42" fmla="*/ 17 w 20"/>
                <a:gd name="T43" fmla="*/ 3 h 23"/>
                <a:gd name="T44" fmla="*/ 17 w 20"/>
                <a:gd name="T45" fmla="*/ 11 h 23"/>
                <a:gd name="T46" fmla="*/ 18 w 20"/>
                <a:gd name="T47" fmla="*/ 15 h 23"/>
                <a:gd name="T48" fmla="*/ 20 w 20"/>
                <a:gd name="T49" fmla="*/ 23 h 23"/>
                <a:gd name="T50" fmla="*/ 19 w 20"/>
                <a:gd name="T51" fmla="*/ 23 h 23"/>
                <a:gd name="T52" fmla="*/ 19 w 20"/>
                <a:gd name="T53" fmla="*/ 23 h 23"/>
                <a:gd name="T54" fmla="*/ 16 w 20"/>
                <a:gd name="T55" fmla="*/ 21 h 23"/>
                <a:gd name="T56" fmla="*/ 4 w 20"/>
                <a:gd name="T5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3">
                  <a:moveTo>
                    <a:pt x="4" y="13"/>
                  </a:moveTo>
                  <a:cubicBezTo>
                    <a:pt x="3" y="11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2" y="10"/>
                    <a:pt x="3" y="10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7" y="11"/>
                    <a:pt x="9" y="13"/>
                  </a:cubicBezTo>
                  <a:cubicBezTo>
                    <a:pt x="12" y="15"/>
                    <a:pt x="15" y="17"/>
                    <a:pt x="18" y="19"/>
                  </a:cubicBezTo>
                  <a:cubicBezTo>
                    <a:pt x="17" y="17"/>
                    <a:pt x="17" y="14"/>
                    <a:pt x="16" y="12"/>
                  </a:cubicBezTo>
                  <a:cubicBezTo>
                    <a:pt x="16" y="10"/>
                    <a:pt x="16" y="6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4" y="3"/>
                    <a:pt x="15" y="2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5"/>
                    <a:pt x="17" y="7"/>
                    <a:pt x="17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8"/>
                    <a:pt x="19" y="21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7" y="21"/>
                    <a:pt x="16" y="21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5156" y="3509"/>
              <a:ext cx="71" cy="83"/>
            </a:xfrm>
            <a:custGeom>
              <a:avLst/>
              <a:gdLst>
                <a:gd name="T0" fmla="*/ 3 w 19"/>
                <a:gd name="T1" fmla="*/ 7 h 22"/>
                <a:gd name="T2" fmla="*/ 0 w 19"/>
                <a:gd name="T3" fmla="*/ 4 h 22"/>
                <a:gd name="T4" fmla="*/ 0 w 19"/>
                <a:gd name="T5" fmla="*/ 4 h 22"/>
                <a:gd name="T6" fmla="*/ 0 w 19"/>
                <a:gd name="T7" fmla="*/ 3 h 22"/>
                <a:gd name="T8" fmla="*/ 3 w 19"/>
                <a:gd name="T9" fmla="*/ 3 h 22"/>
                <a:gd name="T10" fmla="*/ 8 w 19"/>
                <a:gd name="T11" fmla="*/ 1 h 22"/>
                <a:gd name="T12" fmla="*/ 12 w 19"/>
                <a:gd name="T13" fmla="*/ 0 h 22"/>
                <a:gd name="T14" fmla="*/ 14 w 19"/>
                <a:gd name="T15" fmla="*/ 3 h 22"/>
                <a:gd name="T16" fmla="*/ 13 w 19"/>
                <a:gd name="T17" fmla="*/ 4 h 22"/>
                <a:gd name="T18" fmla="*/ 10 w 19"/>
                <a:gd name="T19" fmla="*/ 2 h 22"/>
                <a:gd name="T20" fmla="*/ 7 w 19"/>
                <a:gd name="T21" fmla="*/ 2 h 22"/>
                <a:gd name="T22" fmla="*/ 5 w 19"/>
                <a:gd name="T23" fmla="*/ 3 h 22"/>
                <a:gd name="T24" fmla="*/ 5 w 19"/>
                <a:gd name="T25" fmla="*/ 4 h 22"/>
                <a:gd name="T26" fmla="*/ 6 w 19"/>
                <a:gd name="T27" fmla="*/ 10 h 22"/>
                <a:gd name="T28" fmla="*/ 7 w 19"/>
                <a:gd name="T29" fmla="*/ 10 h 22"/>
                <a:gd name="T30" fmla="*/ 9 w 19"/>
                <a:gd name="T31" fmla="*/ 10 h 22"/>
                <a:gd name="T32" fmla="*/ 11 w 19"/>
                <a:gd name="T33" fmla="*/ 9 h 22"/>
                <a:gd name="T34" fmla="*/ 12 w 19"/>
                <a:gd name="T35" fmla="*/ 8 h 22"/>
                <a:gd name="T36" fmla="*/ 12 w 19"/>
                <a:gd name="T37" fmla="*/ 7 h 22"/>
                <a:gd name="T38" fmla="*/ 13 w 19"/>
                <a:gd name="T39" fmla="*/ 7 h 22"/>
                <a:gd name="T40" fmla="*/ 13 w 19"/>
                <a:gd name="T41" fmla="*/ 9 h 22"/>
                <a:gd name="T42" fmla="*/ 14 w 19"/>
                <a:gd name="T43" fmla="*/ 12 h 22"/>
                <a:gd name="T44" fmla="*/ 13 w 19"/>
                <a:gd name="T45" fmla="*/ 12 h 22"/>
                <a:gd name="T46" fmla="*/ 13 w 19"/>
                <a:gd name="T47" fmla="*/ 11 h 22"/>
                <a:gd name="T48" fmla="*/ 12 w 19"/>
                <a:gd name="T49" fmla="*/ 10 h 22"/>
                <a:gd name="T50" fmla="*/ 9 w 19"/>
                <a:gd name="T51" fmla="*/ 11 h 22"/>
                <a:gd name="T52" fmla="*/ 8 w 19"/>
                <a:gd name="T53" fmla="*/ 11 h 22"/>
                <a:gd name="T54" fmla="*/ 7 w 19"/>
                <a:gd name="T55" fmla="*/ 12 h 22"/>
                <a:gd name="T56" fmla="*/ 8 w 19"/>
                <a:gd name="T57" fmla="*/ 16 h 22"/>
                <a:gd name="T58" fmla="*/ 10 w 19"/>
                <a:gd name="T59" fmla="*/ 19 h 22"/>
                <a:gd name="T60" fmla="*/ 13 w 19"/>
                <a:gd name="T61" fmla="*/ 19 h 22"/>
                <a:gd name="T62" fmla="*/ 17 w 19"/>
                <a:gd name="T63" fmla="*/ 17 h 22"/>
                <a:gd name="T64" fmla="*/ 18 w 19"/>
                <a:gd name="T65" fmla="*/ 14 h 22"/>
                <a:gd name="T66" fmla="*/ 19 w 19"/>
                <a:gd name="T67" fmla="*/ 14 h 22"/>
                <a:gd name="T68" fmla="*/ 19 w 19"/>
                <a:gd name="T69" fmla="*/ 18 h 22"/>
                <a:gd name="T70" fmla="*/ 11 w 19"/>
                <a:gd name="T71" fmla="*/ 20 h 22"/>
                <a:gd name="T72" fmla="*/ 8 w 19"/>
                <a:gd name="T73" fmla="*/ 21 h 22"/>
                <a:gd name="T74" fmla="*/ 5 w 19"/>
                <a:gd name="T75" fmla="*/ 22 h 22"/>
                <a:gd name="T76" fmla="*/ 4 w 19"/>
                <a:gd name="T77" fmla="*/ 22 h 22"/>
                <a:gd name="T78" fmla="*/ 5 w 19"/>
                <a:gd name="T79" fmla="*/ 21 h 22"/>
                <a:gd name="T80" fmla="*/ 6 w 19"/>
                <a:gd name="T81" fmla="*/ 17 h 22"/>
                <a:gd name="T82" fmla="*/ 3 w 19"/>
                <a:gd name="T8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22">
                  <a:moveTo>
                    <a:pt x="3" y="7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2" y="3"/>
                    <a:pt x="12" y="2"/>
                    <a:pt x="10" y="2"/>
                  </a:cubicBezTo>
                  <a:cubicBezTo>
                    <a:pt x="9" y="2"/>
                    <a:pt x="9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3" y="7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11" y="10"/>
                    <a:pt x="11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8"/>
                    <a:pt x="9" y="19"/>
                    <a:pt x="10" y="19"/>
                  </a:cubicBezTo>
                  <a:cubicBezTo>
                    <a:pt x="10" y="19"/>
                    <a:pt x="11" y="20"/>
                    <a:pt x="13" y="19"/>
                  </a:cubicBezTo>
                  <a:cubicBezTo>
                    <a:pt x="15" y="18"/>
                    <a:pt x="16" y="18"/>
                    <a:pt x="17" y="17"/>
                  </a:cubicBezTo>
                  <a:cubicBezTo>
                    <a:pt x="17" y="17"/>
                    <a:pt x="18" y="16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19" y="18"/>
                    <a:pt x="19" y="18"/>
                  </a:cubicBezTo>
                  <a:cubicBezTo>
                    <a:pt x="16" y="19"/>
                    <a:pt x="13" y="20"/>
                    <a:pt x="11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7" y="20"/>
                    <a:pt x="6" y="17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Freeform 37"/>
            <p:cNvSpPr>
              <a:spLocks noEditPoints="1"/>
            </p:cNvSpPr>
            <p:nvPr userDrawn="1"/>
          </p:nvSpPr>
          <p:spPr bwMode="auto">
            <a:xfrm>
              <a:off x="5242" y="3502"/>
              <a:ext cx="72" cy="75"/>
            </a:xfrm>
            <a:custGeom>
              <a:avLst/>
              <a:gdLst>
                <a:gd name="T0" fmla="*/ 6 w 19"/>
                <a:gd name="T1" fmla="*/ 9 h 20"/>
                <a:gd name="T2" fmla="*/ 6 w 19"/>
                <a:gd name="T3" fmla="*/ 10 h 20"/>
                <a:gd name="T4" fmla="*/ 8 w 19"/>
                <a:gd name="T5" fmla="*/ 10 h 20"/>
                <a:gd name="T6" fmla="*/ 11 w 19"/>
                <a:gd name="T7" fmla="*/ 9 h 20"/>
                <a:gd name="T8" fmla="*/ 12 w 19"/>
                <a:gd name="T9" fmla="*/ 5 h 20"/>
                <a:gd name="T10" fmla="*/ 8 w 19"/>
                <a:gd name="T11" fmla="*/ 1 h 20"/>
                <a:gd name="T12" fmla="*/ 6 w 19"/>
                <a:gd name="T13" fmla="*/ 2 h 20"/>
                <a:gd name="T14" fmla="*/ 6 w 19"/>
                <a:gd name="T15" fmla="*/ 9 h 20"/>
                <a:gd name="T16" fmla="*/ 3 w 19"/>
                <a:gd name="T17" fmla="*/ 5 h 20"/>
                <a:gd name="T18" fmla="*/ 2 w 19"/>
                <a:gd name="T19" fmla="*/ 1 h 20"/>
                <a:gd name="T20" fmla="*/ 1 w 19"/>
                <a:gd name="T21" fmla="*/ 1 h 20"/>
                <a:gd name="T22" fmla="*/ 1 w 19"/>
                <a:gd name="T23" fmla="*/ 0 h 20"/>
                <a:gd name="T24" fmla="*/ 8 w 19"/>
                <a:gd name="T25" fmla="*/ 0 h 20"/>
                <a:gd name="T26" fmla="*/ 13 w 19"/>
                <a:gd name="T27" fmla="*/ 1 h 20"/>
                <a:gd name="T28" fmla="*/ 15 w 19"/>
                <a:gd name="T29" fmla="*/ 5 h 20"/>
                <a:gd name="T30" fmla="*/ 11 w 19"/>
                <a:gd name="T31" fmla="*/ 10 h 20"/>
                <a:gd name="T32" fmla="*/ 11 w 19"/>
                <a:gd name="T33" fmla="*/ 11 h 20"/>
                <a:gd name="T34" fmla="*/ 17 w 19"/>
                <a:gd name="T35" fmla="*/ 19 h 20"/>
                <a:gd name="T36" fmla="*/ 19 w 19"/>
                <a:gd name="T37" fmla="*/ 19 h 20"/>
                <a:gd name="T38" fmla="*/ 19 w 19"/>
                <a:gd name="T39" fmla="*/ 20 h 20"/>
                <a:gd name="T40" fmla="*/ 18 w 19"/>
                <a:gd name="T41" fmla="*/ 20 h 20"/>
                <a:gd name="T42" fmla="*/ 12 w 19"/>
                <a:gd name="T43" fmla="*/ 16 h 20"/>
                <a:gd name="T44" fmla="*/ 9 w 19"/>
                <a:gd name="T45" fmla="*/ 12 h 20"/>
                <a:gd name="T46" fmla="*/ 7 w 19"/>
                <a:gd name="T47" fmla="*/ 11 h 20"/>
                <a:gd name="T48" fmla="*/ 6 w 19"/>
                <a:gd name="T49" fmla="*/ 11 h 20"/>
                <a:gd name="T50" fmla="*/ 6 w 19"/>
                <a:gd name="T51" fmla="*/ 15 h 20"/>
                <a:gd name="T52" fmla="*/ 7 w 19"/>
                <a:gd name="T53" fmla="*/ 19 h 20"/>
                <a:gd name="T54" fmla="*/ 8 w 19"/>
                <a:gd name="T55" fmla="*/ 19 h 20"/>
                <a:gd name="T56" fmla="*/ 8 w 19"/>
                <a:gd name="T57" fmla="*/ 20 h 20"/>
                <a:gd name="T58" fmla="*/ 4 w 19"/>
                <a:gd name="T59" fmla="*/ 19 h 20"/>
                <a:gd name="T60" fmla="*/ 1 w 19"/>
                <a:gd name="T61" fmla="*/ 20 h 20"/>
                <a:gd name="T62" fmla="*/ 1 w 19"/>
                <a:gd name="T63" fmla="*/ 19 h 20"/>
                <a:gd name="T64" fmla="*/ 1 w 19"/>
                <a:gd name="T65" fmla="*/ 19 h 20"/>
                <a:gd name="T66" fmla="*/ 3 w 19"/>
                <a:gd name="T67" fmla="*/ 15 h 20"/>
                <a:gd name="T68" fmla="*/ 3 w 19"/>
                <a:gd name="T6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0"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9"/>
                    <a:pt x="12" y="7"/>
                    <a:pt x="12" y="5"/>
                  </a:cubicBezTo>
                  <a:cubicBezTo>
                    <a:pt x="12" y="3"/>
                    <a:pt x="11" y="1"/>
                    <a:pt x="8" y="1"/>
                  </a:cubicBezTo>
                  <a:cubicBezTo>
                    <a:pt x="6" y="1"/>
                    <a:pt x="6" y="1"/>
                    <a:pt x="6" y="2"/>
                  </a:cubicBezTo>
                  <a:lnTo>
                    <a:pt x="6" y="9"/>
                  </a:lnTo>
                  <a:close/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8"/>
                    <a:pt x="13" y="9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4" y="14"/>
                    <a:pt x="15" y="17"/>
                    <a:pt x="17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5" y="20"/>
                    <a:pt x="14" y="19"/>
                    <a:pt x="12" y="16"/>
                  </a:cubicBezTo>
                  <a:cubicBezTo>
                    <a:pt x="11" y="15"/>
                    <a:pt x="10" y="13"/>
                    <a:pt x="9" y="12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7" y="20"/>
                    <a:pt x="6" y="19"/>
                    <a:pt x="4" y="19"/>
                  </a:cubicBezTo>
                  <a:cubicBezTo>
                    <a:pt x="3" y="19"/>
                    <a:pt x="2" y="20"/>
                    <a:pt x="1" y="20"/>
                  </a:cubicBezTo>
                  <a:cubicBezTo>
                    <a:pt x="1" y="19"/>
                    <a:pt x="0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Freeform 38"/>
            <p:cNvSpPr>
              <a:spLocks/>
            </p:cNvSpPr>
            <p:nvPr userDrawn="1"/>
          </p:nvSpPr>
          <p:spPr bwMode="auto">
            <a:xfrm>
              <a:off x="5336" y="3513"/>
              <a:ext cx="60" cy="79"/>
            </a:xfrm>
            <a:custGeom>
              <a:avLst/>
              <a:gdLst>
                <a:gd name="T0" fmla="*/ 4 w 16"/>
                <a:gd name="T1" fmla="*/ 20 h 21"/>
                <a:gd name="T2" fmla="*/ 0 w 16"/>
                <a:gd name="T3" fmla="*/ 18 h 21"/>
                <a:gd name="T4" fmla="*/ 1 w 16"/>
                <a:gd name="T5" fmla="*/ 14 h 21"/>
                <a:gd name="T6" fmla="*/ 1 w 16"/>
                <a:gd name="T7" fmla="*/ 14 h 21"/>
                <a:gd name="T8" fmla="*/ 5 w 16"/>
                <a:gd name="T9" fmla="*/ 19 h 21"/>
                <a:gd name="T10" fmla="*/ 10 w 16"/>
                <a:gd name="T11" fmla="*/ 17 h 21"/>
                <a:gd name="T12" fmla="*/ 8 w 16"/>
                <a:gd name="T13" fmla="*/ 13 h 21"/>
                <a:gd name="T14" fmla="*/ 6 w 16"/>
                <a:gd name="T15" fmla="*/ 10 h 21"/>
                <a:gd name="T16" fmla="*/ 5 w 16"/>
                <a:gd name="T17" fmla="*/ 4 h 21"/>
                <a:gd name="T18" fmla="*/ 12 w 16"/>
                <a:gd name="T19" fmla="*/ 1 h 21"/>
                <a:gd name="T20" fmla="*/ 15 w 16"/>
                <a:gd name="T21" fmla="*/ 2 h 21"/>
                <a:gd name="T22" fmla="*/ 15 w 16"/>
                <a:gd name="T23" fmla="*/ 3 h 21"/>
                <a:gd name="T24" fmla="*/ 15 w 16"/>
                <a:gd name="T25" fmla="*/ 6 h 21"/>
                <a:gd name="T26" fmla="*/ 14 w 16"/>
                <a:gd name="T27" fmla="*/ 6 h 21"/>
                <a:gd name="T28" fmla="*/ 11 w 16"/>
                <a:gd name="T29" fmla="*/ 2 h 21"/>
                <a:gd name="T30" fmla="*/ 7 w 16"/>
                <a:gd name="T31" fmla="*/ 4 h 21"/>
                <a:gd name="T32" fmla="*/ 8 w 16"/>
                <a:gd name="T33" fmla="*/ 8 h 21"/>
                <a:gd name="T34" fmla="*/ 10 w 16"/>
                <a:gd name="T35" fmla="*/ 10 h 21"/>
                <a:gd name="T36" fmla="*/ 12 w 16"/>
                <a:gd name="T37" fmla="*/ 17 h 21"/>
                <a:gd name="T38" fmla="*/ 4 w 16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21">
                  <a:moveTo>
                    <a:pt x="4" y="20"/>
                  </a:moveTo>
                  <a:cubicBezTo>
                    <a:pt x="2" y="19"/>
                    <a:pt x="1" y="18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5"/>
                    <a:pt x="2" y="18"/>
                    <a:pt x="5" y="19"/>
                  </a:cubicBezTo>
                  <a:cubicBezTo>
                    <a:pt x="7" y="20"/>
                    <a:pt x="9" y="19"/>
                    <a:pt x="10" y="17"/>
                  </a:cubicBezTo>
                  <a:cubicBezTo>
                    <a:pt x="10" y="16"/>
                    <a:pt x="10" y="15"/>
                    <a:pt x="8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4" y="7"/>
                    <a:pt x="5" y="4"/>
                  </a:cubicBezTo>
                  <a:cubicBezTo>
                    <a:pt x="6" y="2"/>
                    <a:pt x="8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5" y="5"/>
                    <a:pt x="15" y="6"/>
                  </a:cubicBezTo>
                  <a:cubicBezTo>
                    <a:pt x="15" y="7"/>
                    <a:pt x="14" y="7"/>
                    <a:pt x="14" y="6"/>
                  </a:cubicBezTo>
                  <a:cubicBezTo>
                    <a:pt x="14" y="5"/>
                    <a:pt x="14" y="3"/>
                    <a:pt x="11" y="2"/>
                  </a:cubicBezTo>
                  <a:cubicBezTo>
                    <a:pt x="9" y="1"/>
                    <a:pt x="7" y="3"/>
                    <a:pt x="7" y="4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2"/>
                    <a:pt x="13" y="14"/>
                    <a:pt x="12" y="17"/>
                  </a:cubicBezTo>
                  <a:cubicBezTo>
                    <a:pt x="11" y="20"/>
                    <a:pt x="8" y="21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404" y="3547"/>
              <a:ext cx="60" cy="75"/>
            </a:xfrm>
            <a:custGeom>
              <a:avLst/>
              <a:gdLst>
                <a:gd name="T0" fmla="*/ 10 w 16"/>
                <a:gd name="T1" fmla="*/ 5 h 20"/>
                <a:gd name="T2" fmla="*/ 10 w 16"/>
                <a:gd name="T3" fmla="*/ 1 h 20"/>
                <a:gd name="T4" fmla="*/ 10 w 16"/>
                <a:gd name="T5" fmla="*/ 0 h 20"/>
                <a:gd name="T6" fmla="*/ 10 w 16"/>
                <a:gd name="T7" fmla="*/ 0 h 20"/>
                <a:gd name="T8" fmla="*/ 13 w 16"/>
                <a:gd name="T9" fmla="*/ 2 h 20"/>
                <a:gd name="T10" fmla="*/ 16 w 16"/>
                <a:gd name="T11" fmla="*/ 3 h 20"/>
                <a:gd name="T12" fmla="*/ 16 w 16"/>
                <a:gd name="T13" fmla="*/ 4 h 20"/>
                <a:gd name="T14" fmla="*/ 15 w 16"/>
                <a:gd name="T15" fmla="*/ 4 h 20"/>
                <a:gd name="T16" fmla="*/ 12 w 16"/>
                <a:gd name="T17" fmla="*/ 6 h 20"/>
                <a:gd name="T18" fmla="*/ 6 w 16"/>
                <a:gd name="T19" fmla="*/ 15 h 20"/>
                <a:gd name="T20" fmla="*/ 6 w 16"/>
                <a:gd name="T21" fmla="*/ 19 h 20"/>
                <a:gd name="T22" fmla="*/ 6 w 16"/>
                <a:gd name="T23" fmla="*/ 19 h 20"/>
                <a:gd name="T24" fmla="*/ 6 w 16"/>
                <a:gd name="T25" fmla="*/ 20 h 20"/>
                <a:gd name="T26" fmla="*/ 3 w 16"/>
                <a:gd name="T27" fmla="*/ 18 h 20"/>
                <a:gd name="T28" fmla="*/ 0 w 16"/>
                <a:gd name="T29" fmla="*/ 16 h 20"/>
                <a:gd name="T30" fmla="*/ 0 w 16"/>
                <a:gd name="T31" fmla="*/ 16 h 20"/>
                <a:gd name="T32" fmla="*/ 1 w 16"/>
                <a:gd name="T33" fmla="*/ 16 h 20"/>
                <a:gd name="T34" fmla="*/ 4 w 16"/>
                <a:gd name="T35" fmla="*/ 14 h 20"/>
                <a:gd name="T36" fmla="*/ 10 w 16"/>
                <a:gd name="T3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0">
                  <a:moveTo>
                    <a:pt x="10" y="5"/>
                  </a:moveTo>
                  <a:cubicBezTo>
                    <a:pt x="11" y="2"/>
                    <a:pt x="12" y="2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3"/>
                    <a:pt x="12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4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1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3" y="16"/>
                    <a:pt x="4" y="1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Freeform 40"/>
            <p:cNvSpPr>
              <a:spLocks/>
            </p:cNvSpPr>
            <p:nvPr userDrawn="1"/>
          </p:nvSpPr>
          <p:spPr bwMode="auto">
            <a:xfrm>
              <a:off x="5460" y="3588"/>
              <a:ext cx="90" cy="87"/>
            </a:xfrm>
            <a:custGeom>
              <a:avLst/>
              <a:gdLst>
                <a:gd name="T0" fmla="*/ 7 w 24"/>
                <a:gd name="T1" fmla="*/ 17 h 23"/>
                <a:gd name="T2" fmla="*/ 6 w 24"/>
                <a:gd name="T3" fmla="*/ 21 h 23"/>
                <a:gd name="T4" fmla="*/ 6 w 24"/>
                <a:gd name="T5" fmla="*/ 22 h 23"/>
                <a:gd name="T6" fmla="*/ 6 w 24"/>
                <a:gd name="T7" fmla="*/ 22 h 23"/>
                <a:gd name="T8" fmla="*/ 3 w 24"/>
                <a:gd name="T9" fmla="*/ 20 h 23"/>
                <a:gd name="T10" fmla="*/ 0 w 24"/>
                <a:gd name="T11" fmla="*/ 17 h 23"/>
                <a:gd name="T12" fmla="*/ 1 w 24"/>
                <a:gd name="T13" fmla="*/ 16 h 23"/>
                <a:gd name="T14" fmla="*/ 2 w 24"/>
                <a:gd name="T15" fmla="*/ 17 h 23"/>
                <a:gd name="T16" fmla="*/ 6 w 24"/>
                <a:gd name="T17" fmla="*/ 16 h 23"/>
                <a:gd name="T18" fmla="*/ 15 w 24"/>
                <a:gd name="T19" fmla="*/ 7 h 23"/>
                <a:gd name="T20" fmla="*/ 15 w 24"/>
                <a:gd name="T21" fmla="*/ 5 h 23"/>
                <a:gd name="T22" fmla="*/ 14 w 24"/>
                <a:gd name="T23" fmla="*/ 4 h 23"/>
                <a:gd name="T24" fmla="*/ 11 w 24"/>
                <a:gd name="T25" fmla="*/ 2 h 23"/>
                <a:gd name="T26" fmla="*/ 9 w 24"/>
                <a:gd name="T27" fmla="*/ 3 h 23"/>
                <a:gd name="T28" fmla="*/ 8 w 24"/>
                <a:gd name="T29" fmla="*/ 2 h 23"/>
                <a:gd name="T30" fmla="*/ 12 w 24"/>
                <a:gd name="T31" fmla="*/ 0 h 23"/>
                <a:gd name="T32" fmla="*/ 13 w 24"/>
                <a:gd name="T33" fmla="*/ 0 h 23"/>
                <a:gd name="T34" fmla="*/ 14 w 24"/>
                <a:gd name="T35" fmla="*/ 3 h 23"/>
                <a:gd name="T36" fmla="*/ 22 w 24"/>
                <a:gd name="T37" fmla="*/ 11 h 23"/>
                <a:gd name="T38" fmla="*/ 24 w 24"/>
                <a:gd name="T39" fmla="*/ 12 h 23"/>
                <a:gd name="T40" fmla="*/ 24 w 24"/>
                <a:gd name="T41" fmla="*/ 13 h 23"/>
                <a:gd name="T42" fmla="*/ 21 w 24"/>
                <a:gd name="T43" fmla="*/ 16 h 23"/>
                <a:gd name="T44" fmla="*/ 20 w 24"/>
                <a:gd name="T45" fmla="*/ 15 h 23"/>
                <a:gd name="T46" fmla="*/ 21 w 24"/>
                <a:gd name="T47" fmla="*/ 13 h 23"/>
                <a:gd name="T48" fmla="*/ 20 w 24"/>
                <a:gd name="T49" fmla="*/ 10 h 23"/>
                <a:gd name="T50" fmla="*/ 18 w 24"/>
                <a:gd name="T51" fmla="*/ 9 h 23"/>
                <a:gd name="T52" fmla="*/ 17 w 24"/>
                <a:gd name="T53" fmla="*/ 9 h 23"/>
                <a:gd name="T54" fmla="*/ 7 w 24"/>
                <a:gd name="T5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23">
                  <a:moveTo>
                    <a:pt x="7" y="17"/>
                  </a:moveTo>
                  <a:cubicBezTo>
                    <a:pt x="5" y="20"/>
                    <a:pt x="5" y="20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3"/>
                    <a:pt x="6" y="22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2" y="19"/>
                    <a:pt x="2" y="18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6" y="1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2" y="2"/>
                    <a:pt x="11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3" y="2"/>
                    <a:pt x="14" y="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3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3" y="13"/>
                    <a:pt x="21" y="15"/>
                    <a:pt x="21" y="16"/>
                  </a:cubicBezTo>
                  <a:cubicBezTo>
                    <a:pt x="21" y="16"/>
                    <a:pt x="20" y="15"/>
                    <a:pt x="20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7" y="9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Freeform 41"/>
            <p:cNvSpPr>
              <a:spLocks noEditPoints="1"/>
            </p:cNvSpPr>
            <p:nvPr userDrawn="1"/>
          </p:nvSpPr>
          <p:spPr bwMode="auto">
            <a:xfrm>
              <a:off x="5501" y="3693"/>
              <a:ext cx="87" cy="68"/>
            </a:xfrm>
            <a:custGeom>
              <a:avLst/>
              <a:gdLst>
                <a:gd name="T0" fmla="*/ 12 w 23"/>
                <a:gd name="T1" fmla="*/ 3 h 18"/>
                <a:gd name="T2" fmla="*/ 11 w 23"/>
                <a:gd name="T3" fmla="*/ 4 h 18"/>
                <a:gd name="T4" fmla="*/ 13 w 23"/>
                <a:gd name="T5" fmla="*/ 7 h 18"/>
                <a:gd name="T6" fmla="*/ 14 w 23"/>
                <a:gd name="T7" fmla="*/ 7 h 18"/>
                <a:gd name="T8" fmla="*/ 18 w 23"/>
                <a:gd name="T9" fmla="*/ 4 h 18"/>
                <a:gd name="T10" fmla="*/ 19 w 23"/>
                <a:gd name="T11" fmla="*/ 2 h 18"/>
                <a:gd name="T12" fmla="*/ 19 w 23"/>
                <a:gd name="T13" fmla="*/ 2 h 18"/>
                <a:gd name="T14" fmla="*/ 17 w 23"/>
                <a:gd name="T15" fmla="*/ 2 h 18"/>
                <a:gd name="T16" fmla="*/ 12 w 23"/>
                <a:gd name="T17" fmla="*/ 3 h 18"/>
                <a:gd name="T18" fmla="*/ 12 w 23"/>
                <a:gd name="T19" fmla="*/ 9 h 18"/>
                <a:gd name="T20" fmla="*/ 12 w 23"/>
                <a:gd name="T21" fmla="*/ 8 h 18"/>
                <a:gd name="T22" fmla="*/ 10 w 23"/>
                <a:gd name="T23" fmla="*/ 4 h 18"/>
                <a:gd name="T24" fmla="*/ 9 w 23"/>
                <a:gd name="T25" fmla="*/ 3 h 18"/>
                <a:gd name="T26" fmla="*/ 6 w 23"/>
                <a:gd name="T27" fmla="*/ 4 h 18"/>
                <a:gd name="T28" fmla="*/ 3 w 23"/>
                <a:gd name="T29" fmla="*/ 4 h 18"/>
                <a:gd name="T30" fmla="*/ 3 w 23"/>
                <a:gd name="T31" fmla="*/ 5 h 18"/>
                <a:gd name="T32" fmla="*/ 3 w 23"/>
                <a:gd name="T33" fmla="*/ 6 h 18"/>
                <a:gd name="T34" fmla="*/ 3 w 23"/>
                <a:gd name="T35" fmla="*/ 6 h 18"/>
                <a:gd name="T36" fmla="*/ 1 w 23"/>
                <a:gd name="T37" fmla="*/ 3 h 18"/>
                <a:gd name="T38" fmla="*/ 0 w 23"/>
                <a:gd name="T39" fmla="*/ 1 h 18"/>
                <a:gd name="T40" fmla="*/ 1 w 23"/>
                <a:gd name="T41" fmla="*/ 1 h 18"/>
                <a:gd name="T42" fmla="*/ 1 w 23"/>
                <a:gd name="T43" fmla="*/ 1 h 18"/>
                <a:gd name="T44" fmla="*/ 3 w 23"/>
                <a:gd name="T45" fmla="*/ 2 h 18"/>
                <a:gd name="T46" fmla="*/ 10 w 23"/>
                <a:gd name="T47" fmla="*/ 2 h 18"/>
                <a:gd name="T48" fmla="*/ 19 w 23"/>
                <a:gd name="T49" fmla="*/ 1 h 18"/>
                <a:gd name="T50" fmla="*/ 21 w 23"/>
                <a:gd name="T51" fmla="*/ 1 h 18"/>
                <a:gd name="T52" fmla="*/ 23 w 23"/>
                <a:gd name="T53" fmla="*/ 2 h 18"/>
                <a:gd name="T54" fmla="*/ 23 w 23"/>
                <a:gd name="T55" fmla="*/ 2 h 18"/>
                <a:gd name="T56" fmla="*/ 20 w 23"/>
                <a:gd name="T57" fmla="*/ 5 h 18"/>
                <a:gd name="T58" fmla="*/ 11 w 23"/>
                <a:gd name="T59" fmla="*/ 14 h 18"/>
                <a:gd name="T60" fmla="*/ 9 w 23"/>
                <a:gd name="T61" fmla="*/ 17 h 18"/>
                <a:gd name="T62" fmla="*/ 9 w 23"/>
                <a:gd name="T63" fmla="*/ 18 h 18"/>
                <a:gd name="T64" fmla="*/ 8 w 23"/>
                <a:gd name="T65" fmla="*/ 18 h 18"/>
                <a:gd name="T66" fmla="*/ 7 w 23"/>
                <a:gd name="T67" fmla="*/ 15 h 18"/>
                <a:gd name="T68" fmla="*/ 5 w 23"/>
                <a:gd name="T69" fmla="*/ 12 h 18"/>
                <a:gd name="T70" fmla="*/ 6 w 23"/>
                <a:gd name="T71" fmla="*/ 12 h 18"/>
                <a:gd name="T72" fmla="*/ 7 w 23"/>
                <a:gd name="T73" fmla="*/ 12 h 18"/>
                <a:gd name="T74" fmla="*/ 7 w 23"/>
                <a:gd name="T75" fmla="*/ 13 h 18"/>
                <a:gd name="T76" fmla="*/ 9 w 23"/>
                <a:gd name="T77" fmla="*/ 12 h 18"/>
                <a:gd name="T78" fmla="*/ 12 w 23"/>
                <a:gd name="T7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8">
                  <a:moveTo>
                    <a:pt x="12" y="3"/>
                  </a:moveTo>
                  <a:cubicBezTo>
                    <a:pt x="11" y="3"/>
                    <a:pt x="11" y="3"/>
                    <a:pt x="11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7" y="2"/>
                  </a:cubicBezTo>
                  <a:lnTo>
                    <a:pt x="12" y="3"/>
                  </a:ln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8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2" y="5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5" y="2"/>
                    <a:pt x="7" y="2"/>
                    <a:pt x="1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1"/>
                    <a:pt x="22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6"/>
                    <a:pt x="8" y="16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7"/>
                    <a:pt x="8" y="16"/>
                    <a:pt x="7" y="15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2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 42"/>
            <p:cNvSpPr>
              <a:spLocks/>
            </p:cNvSpPr>
            <p:nvPr userDrawn="1"/>
          </p:nvSpPr>
          <p:spPr bwMode="auto">
            <a:xfrm>
              <a:off x="5539" y="3776"/>
              <a:ext cx="75" cy="49"/>
            </a:xfrm>
            <a:custGeom>
              <a:avLst/>
              <a:gdLst>
                <a:gd name="T0" fmla="*/ 0 w 20"/>
                <a:gd name="T1" fmla="*/ 7 h 13"/>
                <a:gd name="T2" fmla="*/ 0 w 20"/>
                <a:gd name="T3" fmla="*/ 3 h 13"/>
                <a:gd name="T4" fmla="*/ 4 w 20"/>
                <a:gd name="T5" fmla="*/ 1 h 13"/>
                <a:gd name="T6" fmla="*/ 5 w 20"/>
                <a:gd name="T7" fmla="*/ 2 h 13"/>
                <a:gd name="T8" fmla="*/ 1 w 20"/>
                <a:gd name="T9" fmla="*/ 8 h 13"/>
                <a:gd name="T10" fmla="*/ 5 w 20"/>
                <a:gd name="T11" fmla="*/ 11 h 13"/>
                <a:gd name="T12" fmla="*/ 9 w 20"/>
                <a:gd name="T13" fmla="*/ 8 h 13"/>
                <a:gd name="T14" fmla="*/ 10 w 20"/>
                <a:gd name="T15" fmla="*/ 5 h 13"/>
                <a:gd name="T16" fmla="*/ 14 w 20"/>
                <a:gd name="T17" fmla="*/ 1 h 13"/>
                <a:gd name="T18" fmla="*/ 20 w 20"/>
                <a:gd name="T19" fmla="*/ 6 h 13"/>
                <a:gd name="T20" fmla="*/ 20 w 20"/>
                <a:gd name="T21" fmla="*/ 9 h 13"/>
                <a:gd name="T22" fmla="*/ 20 w 20"/>
                <a:gd name="T23" fmla="*/ 10 h 13"/>
                <a:gd name="T24" fmla="*/ 17 w 20"/>
                <a:gd name="T25" fmla="*/ 11 h 13"/>
                <a:gd name="T26" fmla="*/ 17 w 20"/>
                <a:gd name="T27" fmla="*/ 10 h 13"/>
                <a:gd name="T28" fmla="*/ 19 w 20"/>
                <a:gd name="T29" fmla="*/ 6 h 13"/>
                <a:gd name="T30" fmla="*/ 16 w 20"/>
                <a:gd name="T31" fmla="*/ 3 h 13"/>
                <a:gd name="T32" fmla="*/ 12 w 20"/>
                <a:gd name="T33" fmla="*/ 6 h 13"/>
                <a:gd name="T34" fmla="*/ 11 w 20"/>
                <a:gd name="T35" fmla="*/ 8 h 13"/>
                <a:gd name="T36" fmla="*/ 6 w 20"/>
                <a:gd name="T37" fmla="*/ 13 h 13"/>
                <a:gd name="T38" fmla="*/ 0 w 20"/>
                <a:gd name="T3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3">
                  <a:moveTo>
                    <a:pt x="0" y="7"/>
                  </a:moveTo>
                  <a:cubicBezTo>
                    <a:pt x="0" y="5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3" y="3"/>
                    <a:pt x="0" y="4"/>
                    <a:pt x="1" y="8"/>
                  </a:cubicBezTo>
                  <a:cubicBezTo>
                    <a:pt x="1" y="10"/>
                    <a:pt x="3" y="11"/>
                    <a:pt x="5" y="11"/>
                  </a:cubicBezTo>
                  <a:cubicBezTo>
                    <a:pt x="6" y="10"/>
                    <a:pt x="7" y="10"/>
                    <a:pt x="9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3"/>
                    <a:pt x="12" y="1"/>
                    <a:pt x="14" y="1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18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20" y="8"/>
                    <a:pt x="19" y="6"/>
                  </a:cubicBezTo>
                  <a:cubicBezTo>
                    <a:pt x="19" y="3"/>
                    <a:pt x="17" y="2"/>
                    <a:pt x="16" y="3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10"/>
                    <a:pt x="9" y="12"/>
                    <a:pt x="6" y="13"/>
                  </a:cubicBezTo>
                  <a:cubicBezTo>
                    <a:pt x="3" y="13"/>
                    <a:pt x="1" y="11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Freeform 43"/>
            <p:cNvSpPr>
              <a:spLocks noEditPoints="1"/>
            </p:cNvSpPr>
            <p:nvPr userDrawn="1"/>
          </p:nvSpPr>
          <p:spPr bwMode="auto">
            <a:xfrm>
              <a:off x="4942" y="3911"/>
              <a:ext cx="82" cy="75"/>
            </a:xfrm>
            <a:custGeom>
              <a:avLst/>
              <a:gdLst>
                <a:gd name="T0" fmla="*/ 13 w 22"/>
                <a:gd name="T1" fmla="*/ 8 h 20"/>
                <a:gd name="T2" fmla="*/ 12 w 22"/>
                <a:gd name="T3" fmla="*/ 9 h 20"/>
                <a:gd name="T4" fmla="*/ 18 w 22"/>
                <a:gd name="T5" fmla="*/ 12 h 20"/>
                <a:gd name="T6" fmla="*/ 20 w 22"/>
                <a:gd name="T7" fmla="*/ 7 h 20"/>
                <a:gd name="T8" fmla="*/ 19 w 22"/>
                <a:gd name="T9" fmla="*/ 6 h 20"/>
                <a:gd name="T10" fmla="*/ 18 w 22"/>
                <a:gd name="T11" fmla="*/ 5 h 20"/>
                <a:gd name="T12" fmla="*/ 13 w 22"/>
                <a:gd name="T13" fmla="*/ 8 h 20"/>
                <a:gd name="T14" fmla="*/ 6 w 22"/>
                <a:gd name="T15" fmla="*/ 10 h 20"/>
                <a:gd name="T16" fmla="*/ 4 w 22"/>
                <a:gd name="T17" fmla="*/ 12 h 20"/>
                <a:gd name="T18" fmla="*/ 4 w 22"/>
                <a:gd name="T19" fmla="*/ 14 h 20"/>
                <a:gd name="T20" fmla="*/ 9 w 22"/>
                <a:gd name="T21" fmla="*/ 17 h 20"/>
                <a:gd name="T22" fmla="*/ 12 w 22"/>
                <a:gd name="T23" fmla="*/ 10 h 20"/>
                <a:gd name="T24" fmla="*/ 10 w 22"/>
                <a:gd name="T25" fmla="*/ 8 h 20"/>
                <a:gd name="T26" fmla="*/ 6 w 22"/>
                <a:gd name="T27" fmla="*/ 10 h 20"/>
                <a:gd name="T28" fmla="*/ 16 w 22"/>
                <a:gd name="T29" fmla="*/ 4 h 20"/>
                <a:gd name="T30" fmla="*/ 18 w 22"/>
                <a:gd name="T31" fmla="*/ 2 h 20"/>
                <a:gd name="T32" fmla="*/ 17 w 22"/>
                <a:gd name="T33" fmla="*/ 1 h 20"/>
                <a:gd name="T34" fmla="*/ 18 w 22"/>
                <a:gd name="T35" fmla="*/ 0 h 20"/>
                <a:gd name="T36" fmla="*/ 21 w 22"/>
                <a:gd name="T37" fmla="*/ 6 h 20"/>
                <a:gd name="T38" fmla="*/ 22 w 22"/>
                <a:gd name="T39" fmla="*/ 11 h 20"/>
                <a:gd name="T40" fmla="*/ 19 w 22"/>
                <a:gd name="T41" fmla="*/ 15 h 20"/>
                <a:gd name="T42" fmla="*/ 14 w 22"/>
                <a:gd name="T43" fmla="*/ 13 h 20"/>
                <a:gd name="T44" fmla="*/ 14 w 22"/>
                <a:gd name="T45" fmla="*/ 14 h 20"/>
                <a:gd name="T46" fmla="*/ 11 w 22"/>
                <a:gd name="T47" fmla="*/ 19 h 20"/>
                <a:gd name="T48" fmla="*/ 3 w 22"/>
                <a:gd name="T49" fmla="*/ 14 h 20"/>
                <a:gd name="T50" fmla="*/ 1 w 22"/>
                <a:gd name="T51" fmla="*/ 11 h 20"/>
                <a:gd name="T52" fmla="*/ 0 w 22"/>
                <a:gd name="T53" fmla="*/ 7 h 20"/>
                <a:gd name="T54" fmla="*/ 1 w 22"/>
                <a:gd name="T55" fmla="*/ 7 h 20"/>
                <a:gd name="T56" fmla="*/ 1 w 22"/>
                <a:gd name="T57" fmla="*/ 8 h 20"/>
                <a:gd name="T58" fmla="*/ 5 w 22"/>
                <a:gd name="T59" fmla="*/ 8 h 20"/>
                <a:gd name="T60" fmla="*/ 16 w 22"/>
                <a:gd name="T6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0">
                  <a:moveTo>
                    <a:pt x="13" y="8"/>
                  </a:moveTo>
                  <a:cubicBezTo>
                    <a:pt x="12" y="8"/>
                    <a:pt x="12" y="8"/>
                    <a:pt x="12" y="9"/>
                  </a:cubicBezTo>
                  <a:cubicBezTo>
                    <a:pt x="14" y="12"/>
                    <a:pt x="15" y="13"/>
                    <a:pt x="18" y="12"/>
                  </a:cubicBezTo>
                  <a:cubicBezTo>
                    <a:pt x="20" y="11"/>
                    <a:pt x="21" y="9"/>
                    <a:pt x="20" y="7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5"/>
                    <a:pt x="19" y="5"/>
                    <a:pt x="18" y="5"/>
                  </a:cubicBezTo>
                  <a:lnTo>
                    <a:pt x="13" y="8"/>
                  </a:lnTo>
                  <a:close/>
                  <a:moveTo>
                    <a:pt x="6" y="10"/>
                  </a:moveTo>
                  <a:cubicBezTo>
                    <a:pt x="5" y="10"/>
                    <a:pt x="4" y="11"/>
                    <a:pt x="4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6"/>
                    <a:pt x="6" y="18"/>
                    <a:pt x="9" y="17"/>
                  </a:cubicBezTo>
                  <a:cubicBezTo>
                    <a:pt x="11" y="16"/>
                    <a:pt x="13" y="14"/>
                    <a:pt x="12" y="10"/>
                  </a:cubicBezTo>
                  <a:cubicBezTo>
                    <a:pt x="11" y="8"/>
                    <a:pt x="11" y="8"/>
                    <a:pt x="10" y="8"/>
                  </a:cubicBezTo>
                  <a:lnTo>
                    <a:pt x="6" y="10"/>
                  </a:lnTo>
                  <a:close/>
                  <a:moveTo>
                    <a:pt x="16" y="4"/>
                  </a:moveTo>
                  <a:cubicBezTo>
                    <a:pt x="18" y="3"/>
                    <a:pt x="18" y="3"/>
                    <a:pt x="18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2"/>
                    <a:pt x="20" y="4"/>
                    <a:pt x="21" y="6"/>
                  </a:cubicBezTo>
                  <a:cubicBezTo>
                    <a:pt x="21" y="8"/>
                    <a:pt x="22" y="10"/>
                    <a:pt x="22" y="11"/>
                  </a:cubicBezTo>
                  <a:cubicBezTo>
                    <a:pt x="21" y="13"/>
                    <a:pt x="21" y="14"/>
                    <a:pt x="19" y="15"/>
                  </a:cubicBezTo>
                  <a:cubicBezTo>
                    <a:pt x="17" y="15"/>
                    <a:pt x="15" y="15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5"/>
                    <a:pt x="14" y="18"/>
                    <a:pt x="11" y="19"/>
                  </a:cubicBezTo>
                  <a:cubicBezTo>
                    <a:pt x="7" y="20"/>
                    <a:pt x="4" y="19"/>
                    <a:pt x="3" y="14"/>
                  </a:cubicBezTo>
                  <a:cubicBezTo>
                    <a:pt x="2" y="13"/>
                    <a:pt x="2" y="12"/>
                    <a:pt x="1" y="11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5" y="8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" name="Freeform 44"/>
            <p:cNvSpPr>
              <a:spLocks/>
            </p:cNvSpPr>
            <p:nvPr userDrawn="1"/>
          </p:nvSpPr>
          <p:spPr bwMode="auto">
            <a:xfrm>
              <a:off x="4983" y="3986"/>
              <a:ext cx="86" cy="87"/>
            </a:xfrm>
            <a:custGeom>
              <a:avLst/>
              <a:gdLst>
                <a:gd name="T0" fmla="*/ 13 w 23"/>
                <a:gd name="T1" fmla="*/ 4 h 23"/>
                <a:gd name="T2" fmla="*/ 15 w 23"/>
                <a:gd name="T3" fmla="*/ 1 h 23"/>
                <a:gd name="T4" fmla="*/ 15 w 23"/>
                <a:gd name="T5" fmla="*/ 0 h 23"/>
                <a:gd name="T6" fmla="*/ 16 w 23"/>
                <a:gd name="T7" fmla="*/ 0 h 23"/>
                <a:gd name="T8" fmla="*/ 18 w 23"/>
                <a:gd name="T9" fmla="*/ 3 h 23"/>
                <a:gd name="T10" fmla="*/ 21 w 23"/>
                <a:gd name="T11" fmla="*/ 7 h 23"/>
                <a:gd name="T12" fmla="*/ 23 w 23"/>
                <a:gd name="T13" fmla="*/ 10 h 23"/>
                <a:gd name="T14" fmla="*/ 21 w 23"/>
                <a:gd name="T15" fmla="*/ 13 h 23"/>
                <a:gd name="T16" fmla="*/ 20 w 23"/>
                <a:gd name="T17" fmla="*/ 12 h 23"/>
                <a:gd name="T18" fmla="*/ 21 w 23"/>
                <a:gd name="T19" fmla="*/ 9 h 23"/>
                <a:gd name="T20" fmla="*/ 19 w 23"/>
                <a:gd name="T21" fmla="*/ 7 h 23"/>
                <a:gd name="T22" fmla="*/ 18 w 23"/>
                <a:gd name="T23" fmla="*/ 5 h 23"/>
                <a:gd name="T24" fmla="*/ 17 w 23"/>
                <a:gd name="T25" fmla="*/ 5 h 23"/>
                <a:gd name="T26" fmla="*/ 12 w 23"/>
                <a:gd name="T27" fmla="*/ 8 h 23"/>
                <a:gd name="T28" fmla="*/ 12 w 23"/>
                <a:gd name="T29" fmla="*/ 10 h 23"/>
                <a:gd name="T30" fmla="*/ 13 w 23"/>
                <a:gd name="T31" fmla="*/ 11 h 23"/>
                <a:gd name="T32" fmla="*/ 15 w 23"/>
                <a:gd name="T33" fmla="*/ 13 h 23"/>
                <a:gd name="T34" fmla="*/ 16 w 23"/>
                <a:gd name="T35" fmla="*/ 13 h 23"/>
                <a:gd name="T36" fmla="*/ 17 w 23"/>
                <a:gd name="T37" fmla="*/ 12 h 23"/>
                <a:gd name="T38" fmla="*/ 17 w 23"/>
                <a:gd name="T39" fmla="*/ 13 h 23"/>
                <a:gd name="T40" fmla="*/ 15 w 23"/>
                <a:gd name="T41" fmla="*/ 15 h 23"/>
                <a:gd name="T42" fmla="*/ 13 w 23"/>
                <a:gd name="T43" fmla="*/ 16 h 23"/>
                <a:gd name="T44" fmla="*/ 12 w 23"/>
                <a:gd name="T45" fmla="*/ 16 h 23"/>
                <a:gd name="T46" fmla="*/ 13 w 23"/>
                <a:gd name="T47" fmla="*/ 15 h 23"/>
                <a:gd name="T48" fmla="*/ 13 w 23"/>
                <a:gd name="T49" fmla="*/ 14 h 23"/>
                <a:gd name="T50" fmla="*/ 12 w 23"/>
                <a:gd name="T51" fmla="*/ 12 h 23"/>
                <a:gd name="T52" fmla="*/ 11 w 23"/>
                <a:gd name="T53" fmla="*/ 10 h 23"/>
                <a:gd name="T54" fmla="*/ 10 w 23"/>
                <a:gd name="T55" fmla="*/ 10 h 23"/>
                <a:gd name="T56" fmla="*/ 7 w 23"/>
                <a:gd name="T57" fmla="*/ 12 h 23"/>
                <a:gd name="T58" fmla="*/ 4 w 23"/>
                <a:gd name="T59" fmla="*/ 15 h 23"/>
                <a:gd name="T60" fmla="*/ 6 w 23"/>
                <a:gd name="T61" fmla="*/ 18 h 23"/>
                <a:gd name="T62" fmla="*/ 9 w 23"/>
                <a:gd name="T63" fmla="*/ 21 h 23"/>
                <a:gd name="T64" fmla="*/ 12 w 23"/>
                <a:gd name="T65" fmla="*/ 21 h 23"/>
                <a:gd name="T66" fmla="*/ 13 w 23"/>
                <a:gd name="T67" fmla="*/ 21 h 23"/>
                <a:gd name="T68" fmla="*/ 8 w 23"/>
                <a:gd name="T69" fmla="*/ 23 h 23"/>
                <a:gd name="T70" fmla="*/ 4 w 23"/>
                <a:gd name="T71" fmla="*/ 16 h 23"/>
                <a:gd name="T72" fmla="*/ 2 w 23"/>
                <a:gd name="T73" fmla="*/ 14 h 23"/>
                <a:gd name="T74" fmla="*/ 0 w 23"/>
                <a:gd name="T75" fmla="*/ 11 h 23"/>
                <a:gd name="T76" fmla="*/ 0 w 23"/>
                <a:gd name="T77" fmla="*/ 11 h 23"/>
                <a:gd name="T78" fmla="*/ 1 w 23"/>
                <a:gd name="T79" fmla="*/ 11 h 23"/>
                <a:gd name="T80" fmla="*/ 5 w 23"/>
                <a:gd name="T81" fmla="*/ 11 h 23"/>
                <a:gd name="T82" fmla="*/ 13 w 23"/>
                <a:gd name="T8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3" y="4"/>
                  </a:moveTo>
                  <a:cubicBezTo>
                    <a:pt x="16" y="3"/>
                    <a:pt x="16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2" y="10"/>
                    <a:pt x="21" y="9"/>
                  </a:cubicBezTo>
                  <a:cubicBezTo>
                    <a:pt x="21" y="8"/>
                    <a:pt x="20" y="8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7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9"/>
                    <a:pt x="12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5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4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5" y="16"/>
                    <a:pt x="6" y="18"/>
                  </a:cubicBezTo>
                  <a:cubicBezTo>
                    <a:pt x="7" y="20"/>
                    <a:pt x="8" y="20"/>
                    <a:pt x="9" y="21"/>
                  </a:cubicBezTo>
                  <a:cubicBezTo>
                    <a:pt x="9" y="21"/>
                    <a:pt x="11" y="21"/>
                    <a:pt x="12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2" y="22"/>
                    <a:pt x="9" y="23"/>
                    <a:pt x="8" y="23"/>
                  </a:cubicBezTo>
                  <a:cubicBezTo>
                    <a:pt x="7" y="21"/>
                    <a:pt x="5" y="19"/>
                    <a:pt x="4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3"/>
                    <a:pt x="2" y="13"/>
                    <a:pt x="5" y="11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047" y="4046"/>
              <a:ext cx="79" cy="98"/>
            </a:xfrm>
            <a:custGeom>
              <a:avLst/>
              <a:gdLst>
                <a:gd name="T0" fmla="*/ 10 w 21"/>
                <a:gd name="T1" fmla="*/ 10 h 26"/>
                <a:gd name="T2" fmla="*/ 10 w 21"/>
                <a:gd name="T3" fmla="*/ 10 h 26"/>
                <a:gd name="T4" fmla="*/ 11 w 21"/>
                <a:gd name="T5" fmla="*/ 12 h 26"/>
                <a:gd name="T6" fmla="*/ 14 w 21"/>
                <a:gd name="T7" fmla="*/ 13 h 26"/>
                <a:gd name="T8" fmla="*/ 17 w 21"/>
                <a:gd name="T9" fmla="*/ 11 h 26"/>
                <a:gd name="T10" fmla="*/ 16 w 21"/>
                <a:gd name="T11" fmla="*/ 4 h 26"/>
                <a:gd name="T12" fmla="*/ 14 w 21"/>
                <a:gd name="T13" fmla="*/ 4 h 26"/>
                <a:gd name="T14" fmla="*/ 10 w 21"/>
                <a:gd name="T15" fmla="*/ 10 h 26"/>
                <a:gd name="T16" fmla="*/ 11 w 21"/>
                <a:gd name="T17" fmla="*/ 5 h 26"/>
                <a:gd name="T18" fmla="*/ 12 w 21"/>
                <a:gd name="T19" fmla="*/ 1 h 26"/>
                <a:gd name="T20" fmla="*/ 11 w 21"/>
                <a:gd name="T21" fmla="*/ 1 h 26"/>
                <a:gd name="T22" fmla="*/ 11 w 21"/>
                <a:gd name="T23" fmla="*/ 0 h 26"/>
                <a:gd name="T24" fmla="*/ 17 w 21"/>
                <a:gd name="T25" fmla="*/ 4 h 26"/>
                <a:gd name="T26" fmla="*/ 20 w 21"/>
                <a:gd name="T27" fmla="*/ 7 h 26"/>
                <a:gd name="T28" fmla="*/ 20 w 21"/>
                <a:gd name="T29" fmla="*/ 12 h 26"/>
                <a:gd name="T30" fmla="*/ 14 w 21"/>
                <a:gd name="T31" fmla="*/ 14 h 26"/>
                <a:gd name="T32" fmla="*/ 14 w 21"/>
                <a:gd name="T33" fmla="*/ 14 h 26"/>
                <a:gd name="T34" fmla="*/ 14 w 21"/>
                <a:gd name="T35" fmla="*/ 24 h 26"/>
                <a:gd name="T36" fmla="*/ 15 w 21"/>
                <a:gd name="T37" fmla="*/ 26 h 26"/>
                <a:gd name="T38" fmla="*/ 15 w 21"/>
                <a:gd name="T39" fmla="*/ 26 h 26"/>
                <a:gd name="T40" fmla="*/ 14 w 21"/>
                <a:gd name="T41" fmla="*/ 26 h 26"/>
                <a:gd name="T42" fmla="*/ 11 w 21"/>
                <a:gd name="T43" fmla="*/ 19 h 26"/>
                <a:gd name="T44" fmla="*/ 11 w 21"/>
                <a:gd name="T45" fmla="*/ 14 h 26"/>
                <a:gd name="T46" fmla="*/ 10 w 21"/>
                <a:gd name="T47" fmla="*/ 12 h 26"/>
                <a:gd name="T48" fmla="*/ 9 w 21"/>
                <a:gd name="T49" fmla="*/ 12 h 26"/>
                <a:gd name="T50" fmla="*/ 6 w 21"/>
                <a:gd name="T51" fmla="*/ 15 h 26"/>
                <a:gd name="T52" fmla="*/ 6 w 21"/>
                <a:gd name="T53" fmla="*/ 19 h 26"/>
                <a:gd name="T54" fmla="*/ 6 w 21"/>
                <a:gd name="T55" fmla="*/ 19 h 26"/>
                <a:gd name="T56" fmla="*/ 6 w 21"/>
                <a:gd name="T57" fmla="*/ 20 h 26"/>
                <a:gd name="T58" fmla="*/ 3 w 21"/>
                <a:gd name="T59" fmla="*/ 18 h 26"/>
                <a:gd name="T60" fmla="*/ 0 w 21"/>
                <a:gd name="T61" fmla="*/ 15 h 26"/>
                <a:gd name="T62" fmla="*/ 0 w 21"/>
                <a:gd name="T63" fmla="*/ 15 h 26"/>
                <a:gd name="T64" fmla="*/ 1 w 21"/>
                <a:gd name="T65" fmla="*/ 15 h 26"/>
                <a:gd name="T66" fmla="*/ 4 w 21"/>
                <a:gd name="T67" fmla="*/ 13 h 26"/>
                <a:gd name="T68" fmla="*/ 11 w 21"/>
                <a:gd name="T6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6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1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9" y="9"/>
                    <a:pt x="19" y="6"/>
                    <a:pt x="16" y="4"/>
                  </a:cubicBezTo>
                  <a:cubicBezTo>
                    <a:pt x="15" y="3"/>
                    <a:pt x="15" y="3"/>
                    <a:pt x="14" y="4"/>
                  </a:cubicBezTo>
                  <a:lnTo>
                    <a:pt x="10" y="10"/>
                  </a:lnTo>
                  <a:close/>
                  <a:moveTo>
                    <a:pt x="11" y="5"/>
                  </a:moveTo>
                  <a:cubicBezTo>
                    <a:pt x="12" y="2"/>
                    <a:pt x="13" y="2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8" y="5"/>
                    <a:pt x="20" y="6"/>
                    <a:pt x="20" y="7"/>
                  </a:cubicBezTo>
                  <a:cubicBezTo>
                    <a:pt x="21" y="9"/>
                    <a:pt x="21" y="10"/>
                    <a:pt x="20" y="12"/>
                  </a:cubicBezTo>
                  <a:cubicBezTo>
                    <a:pt x="18" y="14"/>
                    <a:pt x="16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9"/>
                    <a:pt x="13" y="22"/>
                    <a:pt x="14" y="24"/>
                  </a:cubicBezTo>
                  <a:cubicBezTo>
                    <a:pt x="14" y="25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2" y="24"/>
                    <a:pt x="11" y="23"/>
                    <a:pt x="11" y="19"/>
                  </a:cubicBezTo>
                  <a:cubicBezTo>
                    <a:pt x="11" y="18"/>
                    <a:pt x="11" y="16"/>
                    <a:pt x="11" y="14"/>
                  </a:cubicBezTo>
                  <a:cubicBezTo>
                    <a:pt x="11" y="13"/>
                    <a:pt x="11" y="13"/>
                    <a:pt x="10" y="12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7"/>
                    <a:pt x="4" y="1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19"/>
                    <a:pt x="4" y="18"/>
                    <a:pt x="3" y="18"/>
                  </a:cubicBezTo>
                  <a:cubicBezTo>
                    <a:pt x="2" y="17"/>
                    <a:pt x="1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3" y="16"/>
                    <a:pt x="4" y="13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141" y="4099"/>
              <a:ext cx="75" cy="79"/>
            </a:xfrm>
            <a:custGeom>
              <a:avLst/>
              <a:gdLst>
                <a:gd name="T0" fmla="*/ 16 w 20"/>
                <a:gd name="T1" fmla="*/ 19 h 21"/>
                <a:gd name="T2" fmla="*/ 16 w 20"/>
                <a:gd name="T3" fmla="*/ 21 h 21"/>
                <a:gd name="T4" fmla="*/ 15 w 20"/>
                <a:gd name="T5" fmla="*/ 21 h 21"/>
                <a:gd name="T6" fmla="*/ 14 w 20"/>
                <a:gd name="T7" fmla="*/ 21 h 21"/>
                <a:gd name="T8" fmla="*/ 9 w 20"/>
                <a:gd name="T9" fmla="*/ 20 h 21"/>
                <a:gd name="T10" fmla="*/ 1 w 20"/>
                <a:gd name="T11" fmla="*/ 14 h 21"/>
                <a:gd name="T12" fmla="*/ 1 w 20"/>
                <a:gd name="T13" fmla="*/ 7 h 21"/>
                <a:gd name="T14" fmla="*/ 5 w 20"/>
                <a:gd name="T15" fmla="*/ 1 h 21"/>
                <a:gd name="T16" fmla="*/ 15 w 20"/>
                <a:gd name="T17" fmla="*/ 1 h 21"/>
                <a:gd name="T18" fmla="*/ 19 w 20"/>
                <a:gd name="T19" fmla="*/ 3 h 21"/>
                <a:gd name="T20" fmla="*/ 20 w 20"/>
                <a:gd name="T21" fmla="*/ 3 h 21"/>
                <a:gd name="T22" fmla="*/ 19 w 20"/>
                <a:gd name="T23" fmla="*/ 8 h 21"/>
                <a:gd name="T24" fmla="*/ 19 w 20"/>
                <a:gd name="T25" fmla="*/ 7 h 21"/>
                <a:gd name="T26" fmla="*/ 14 w 20"/>
                <a:gd name="T27" fmla="*/ 2 h 21"/>
                <a:gd name="T28" fmla="*/ 4 w 20"/>
                <a:gd name="T29" fmla="*/ 7 h 21"/>
                <a:gd name="T30" fmla="*/ 9 w 20"/>
                <a:gd name="T31" fmla="*/ 19 h 21"/>
                <a:gd name="T32" fmla="*/ 12 w 20"/>
                <a:gd name="T33" fmla="*/ 20 h 21"/>
                <a:gd name="T34" fmla="*/ 13 w 20"/>
                <a:gd name="T35" fmla="*/ 18 h 21"/>
                <a:gd name="T36" fmla="*/ 14 w 20"/>
                <a:gd name="T37" fmla="*/ 17 h 21"/>
                <a:gd name="T38" fmla="*/ 13 w 20"/>
                <a:gd name="T39" fmla="*/ 14 h 21"/>
                <a:gd name="T40" fmla="*/ 11 w 20"/>
                <a:gd name="T41" fmla="*/ 13 h 21"/>
                <a:gd name="T42" fmla="*/ 12 w 20"/>
                <a:gd name="T43" fmla="*/ 12 h 21"/>
                <a:gd name="T44" fmla="*/ 16 w 20"/>
                <a:gd name="T45" fmla="*/ 14 h 21"/>
                <a:gd name="T46" fmla="*/ 19 w 20"/>
                <a:gd name="T47" fmla="*/ 15 h 21"/>
                <a:gd name="T48" fmla="*/ 18 w 20"/>
                <a:gd name="T49" fmla="*/ 15 h 21"/>
                <a:gd name="T50" fmla="*/ 18 w 20"/>
                <a:gd name="T51" fmla="*/ 15 h 21"/>
                <a:gd name="T52" fmla="*/ 16 w 20"/>
                <a:gd name="T53" fmla="*/ 17 h 21"/>
                <a:gd name="T54" fmla="*/ 16 w 20"/>
                <a:gd name="T5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1">
                  <a:moveTo>
                    <a:pt x="16" y="19"/>
                  </a:moveTo>
                  <a:cubicBezTo>
                    <a:pt x="15" y="20"/>
                    <a:pt x="15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5" y="19"/>
                    <a:pt x="3" y="17"/>
                    <a:pt x="1" y="14"/>
                  </a:cubicBezTo>
                  <a:cubicBezTo>
                    <a:pt x="0" y="12"/>
                    <a:pt x="0" y="10"/>
                    <a:pt x="1" y="7"/>
                  </a:cubicBezTo>
                  <a:cubicBezTo>
                    <a:pt x="2" y="5"/>
                    <a:pt x="3" y="3"/>
                    <a:pt x="5" y="1"/>
                  </a:cubicBezTo>
                  <a:cubicBezTo>
                    <a:pt x="8" y="0"/>
                    <a:pt x="11" y="0"/>
                    <a:pt x="15" y="1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4"/>
                    <a:pt x="20" y="6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4"/>
                    <a:pt x="17" y="3"/>
                    <a:pt x="14" y="2"/>
                  </a:cubicBezTo>
                  <a:cubicBezTo>
                    <a:pt x="9" y="0"/>
                    <a:pt x="5" y="3"/>
                    <a:pt x="4" y="7"/>
                  </a:cubicBezTo>
                  <a:cubicBezTo>
                    <a:pt x="2" y="13"/>
                    <a:pt x="3" y="18"/>
                    <a:pt x="9" y="19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5"/>
                    <a:pt x="14" y="14"/>
                    <a:pt x="13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2" y="12"/>
                  </a:cubicBezTo>
                  <a:cubicBezTo>
                    <a:pt x="13" y="13"/>
                    <a:pt x="14" y="13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6"/>
                    <a:pt x="16" y="17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" name="Freeform 47"/>
            <p:cNvSpPr>
              <a:spLocks/>
            </p:cNvSpPr>
            <p:nvPr userDrawn="1"/>
          </p:nvSpPr>
          <p:spPr bwMode="auto">
            <a:xfrm>
              <a:off x="5242" y="4114"/>
              <a:ext cx="64" cy="75"/>
            </a:xfrm>
            <a:custGeom>
              <a:avLst/>
              <a:gdLst>
                <a:gd name="T0" fmla="*/ 3 w 17"/>
                <a:gd name="T1" fmla="*/ 5 h 20"/>
                <a:gd name="T2" fmla="*/ 2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5 w 17"/>
                <a:gd name="T9" fmla="*/ 0 h 20"/>
                <a:gd name="T10" fmla="*/ 10 w 17"/>
                <a:gd name="T11" fmla="*/ 0 h 20"/>
                <a:gd name="T12" fmla="*/ 14 w 17"/>
                <a:gd name="T13" fmla="*/ 0 h 20"/>
                <a:gd name="T14" fmla="*/ 15 w 17"/>
                <a:gd name="T15" fmla="*/ 4 h 20"/>
                <a:gd name="T16" fmla="*/ 14 w 17"/>
                <a:gd name="T17" fmla="*/ 4 h 20"/>
                <a:gd name="T18" fmla="*/ 12 w 17"/>
                <a:gd name="T19" fmla="*/ 1 h 20"/>
                <a:gd name="T20" fmla="*/ 9 w 17"/>
                <a:gd name="T21" fmla="*/ 1 h 20"/>
                <a:gd name="T22" fmla="*/ 7 w 17"/>
                <a:gd name="T23" fmla="*/ 1 h 20"/>
                <a:gd name="T24" fmla="*/ 6 w 17"/>
                <a:gd name="T25" fmla="*/ 2 h 20"/>
                <a:gd name="T26" fmla="*/ 6 w 17"/>
                <a:gd name="T27" fmla="*/ 8 h 20"/>
                <a:gd name="T28" fmla="*/ 7 w 17"/>
                <a:gd name="T29" fmla="*/ 9 h 20"/>
                <a:gd name="T30" fmla="*/ 8 w 17"/>
                <a:gd name="T31" fmla="*/ 9 h 20"/>
                <a:gd name="T32" fmla="*/ 11 w 17"/>
                <a:gd name="T33" fmla="*/ 9 h 20"/>
                <a:gd name="T34" fmla="*/ 12 w 17"/>
                <a:gd name="T35" fmla="*/ 8 h 20"/>
                <a:gd name="T36" fmla="*/ 12 w 17"/>
                <a:gd name="T37" fmla="*/ 7 h 20"/>
                <a:gd name="T38" fmla="*/ 13 w 17"/>
                <a:gd name="T39" fmla="*/ 7 h 20"/>
                <a:gd name="T40" fmla="*/ 13 w 17"/>
                <a:gd name="T41" fmla="*/ 10 h 20"/>
                <a:gd name="T42" fmla="*/ 13 w 17"/>
                <a:gd name="T43" fmla="*/ 13 h 20"/>
                <a:gd name="T44" fmla="*/ 12 w 17"/>
                <a:gd name="T45" fmla="*/ 13 h 20"/>
                <a:gd name="T46" fmla="*/ 12 w 17"/>
                <a:gd name="T47" fmla="*/ 11 h 20"/>
                <a:gd name="T48" fmla="*/ 11 w 17"/>
                <a:gd name="T49" fmla="*/ 10 h 20"/>
                <a:gd name="T50" fmla="*/ 8 w 17"/>
                <a:gd name="T51" fmla="*/ 10 h 20"/>
                <a:gd name="T52" fmla="*/ 7 w 17"/>
                <a:gd name="T53" fmla="*/ 10 h 20"/>
                <a:gd name="T54" fmla="*/ 6 w 17"/>
                <a:gd name="T55" fmla="*/ 11 h 20"/>
                <a:gd name="T56" fmla="*/ 6 w 17"/>
                <a:gd name="T57" fmla="*/ 15 h 20"/>
                <a:gd name="T58" fmla="*/ 6 w 17"/>
                <a:gd name="T59" fmla="*/ 18 h 20"/>
                <a:gd name="T60" fmla="*/ 10 w 17"/>
                <a:gd name="T61" fmla="*/ 19 h 20"/>
                <a:gd name="T62" fmla="*/ 14 w 17"/>
                <a:gd name="T63" fmla="*/ 18 h 20"/>
                <a:gd name="T64" fmla="*/ 16 w 17"/>
                <a:gd name="T65" fmla="*/ 16 h 20"/>
                <a:gd name="T66" fmla="*/ 17 w 17"/>
                <a:gd name="T67" fmla="*/ 16 h 20"/>
                <a:gd name="T68" fmla="*/ 15 w 17"/>
                <a:gd name="T69" fmla="*/ 20 h 20"/>
                <a:gd name="T70" fmla="*/ 7 w 17"/>
                <a:gd name="T71" fmla="*/ 20 h 20"/>
                <a:gd name="T72" fmla="*/ 5 w 17"/>
                <a:gd name="T73" fmla="*/ 20 h 20"/>
                <a:gd name="T74" fmla="*/ 1 w 17"/>
                <a:gd name="T75" fmla="*/ 20 h 20"/>
                <a:gd name="T76" fmla="*/ 1 w 17"/>
                <a:gd name="T77" fmla="*/ 19 h 20"/>
                <a:gd name="T78" fmla="*/ 2 w 17"/>
                <a:gd name="T79" fmla="*/ 19 h 20"/>
                <a:gd name="T80" fmla="*/ 3 w 17"/>
                <a:gd name="T81" fmla="*/ 15 h 20"/>
                <a:gd name="T82" fmla="*/ 3 w 17"/>
                <a:gd name="T8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20"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0"/>
                    <a:pt x="14" y="0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3" y="11"/>
                    <a:pt x="13" y="12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0" y="10"/>
                    <a:pt x="10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9"/>
                    <a:pt x="7" y="19"/>
                    <a:pt x="10" y="19"/>
                  </a:cubicBezTo>
                  <a:cubicBezTo>
                    <a:pt x="12" y="19"/>
                    <a:pt x="13" y="19"/>
                    <a:pt x="14" y="18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6" y="15"/>
                    <a:pt x="16" y="16"/>
                    <a:pt x="17" y="16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3" y="20"/>
                    <a:pt x="10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Freeform 48"/>
            <p:cNvSpPr>
              <a:spLocks/>
            </p:cNvSpPr>
            <p:nvPr userDrawn="1"/>
          </p:nvSpPr>
          <p:spPr bwMode="auto">
            <a:xfrm>
              <a:off x="5329" y="4084"/>
              <a:ext cx="93" cy="98"/>
            </a:xfrm>
            <a:custGeom>
              <a:avLst/>
              <a:gdLst>
                <a:gd name="T0" fmla="*/ 21 w 25"/>
                <a:gd name="T1" fmla="*/ 8 h 26"/>
                <a:gd name="T2" fmla="*/ 19 w 25"/>
                <a:gd name="T3" fmla="*/ 2 h 26"/>
                <a:gd name="T4" fmla="*/ 20 w 25"/>
                <a:gd name="T5" fmla="*/ 1 h 26"/>
                <a:gd name="T6" fmla="*/ 21 w 25"/>
                <a:gd name="T7" fmla="*/ 1 h 26"/>
                <a:gd name="T8" fmla="*/ 20 w 25"/>
                <a:gd name="T9" fmla="*/ 0 h 26"/>
                <a:gd name="T10" fmla="*/ 17 w 25"/>
                <a:gd name="T11" fmla="*/ 1 h 26"/>
                <a:gd name="T12" fmla="*/ 14 w 25"/>
                <a:gd name="T13" fmla="*/ 2 h 26"/>
                <a:gd name="T14" fmla="*/ 14 w 25"/>
                <a:gd name="T15" fmla="*/ 3 h 26"/>
                <a:gd name="T16" fmla="*/ 15 w 25"/>
                <a:gd name="T17" fmla="*/ 3 h 26"/>
                <a:gd name="T18" fmla="*/ 17 w 25"/>
                <a:gd name="T19" fmla="*/ 3 h 26"/>
                <a:gd name="T20" fmla="*/ 19 w 25"/>
                <a:gd name="T21" fmla="*/ 8 h 26"/>
                <a:gd name="T22" fmla="*/ 22 w 25"/>
                <a:gd name="T23" fmla="*/ 14 h 26"/>
                <a:gd name="T24" fmla="*/ 22 w 25"/>
                <a:gd name="T25" fmla="*/ 15 h 26"/>
                <a:gd name="T26" fmla="*/ 22 w 25"/>
                <a:gd name="T27" fmla="*/ 15 h 26"/>
                <a:gd name="T28" fmla="*/ 16 w 25"/>
                <a:gd name="T29" fmla="*/ 12 h 26"/>
                <a:gd name="T30" fmla="*/ 12 w 25"/>
                <a:gd name="T31" fmla="*/ 10 h 26"/>
                <a:gd name="T32" fmla="*/ 5 w 25"/>
                <a:gd name="T33" fmla="*/ 6 h 26"/>
                <a:gd name="T34" fmla="*/ 4 w 25"/>
                <a:gd name="T35" fmla="*/ 6 h 26"/>
                <a:gd name="T36" fmla="*/ 0 w 25"/>
                <a:gd name="T37" fmla="*/ 8 h 26"/>
                <a:gd name="T38" fmla="*/ 1 w 25"/>
                <a:gd name="T39" fmla="*/ 8 h 26"/>
                <a:gd name="T40" fmla="*/ 1 w 25"/>
                <a:gd name="T41" fmla="*/ 8 h 26"/>
                <a:gd name="T42" fmla="*/ 3 w 25"/>
                <a:gd name="T43" fmla="*/ 8 h 26"/>
                <a:gd name="T44" fmla="*/ 4 w 25"/>
                <a:gd name="T45" fmla="*/ 10 h 26"/>
                <a:gd name="T46" fmla="*/ 7 w 25"/>
                <a:gd name="T47" fmla="*/ 18 h 26"/>
                <a:gd name="T48" fmla="*/ 9 w 25"/>
                <a:gd name="T49" fmla="*/ 24 h 26"/>
                <a:gd name="T50" fmla="*/ 8 w 25"/>
                <a:gd name="T51" fmla="*/ 25 h 26"/>
                <a:gd name="T52" fmla="*/ 7 w 25"/>
                <a:gd name="T53" fmla="*/ 25 h 26"/>
                <a:gd name="T54" fmla="*/ 8 w 25"/>
                <a:gd name="T55" fmla="*/ 26 h 26"/>
                <a:gd name="T56" fmla="*/ 11 w 25"/>
                <a:gd name="T57" fmla="*/ 25 h 26"/>
                <a:gd name="T58" fmla="*/ 14 w 25"/>
                <a:gd name="T59" fmla="*/ 23 h 26"/>
                <a:gd name="T60" fmla="*/ 14 w 25"/>
                <a:gd name="T61" fmla="*/ 23 h 26"/>
                <a:gd name="T62" fmla="*/ 13 w 25"/>
                <a:gd name="T63" fmla="*/ 23 h 26"/>
                <a:gd name="T64" fmla="*/ 11 w 25"/>
                <a:gd name="T65" fmla="*/ 23 h 26"/>
                <a:gd name="T66" fmla="*/ 8 w 25"/>
                <a:gd name="T67" fmla="*/ 17 h 26"/>
                <a:gd name="T68" fmla="*/ 6 w 25"/>
                <a:gd name="T69" fmla="*/ 11 h 26"/>
                <a:gd name="T70" fmla="*/ 6 w 25"/>
                <a:gd name="T71" fmla="*/ 10 h 26"/>
                <a:gd name="T72" fmla="*/ 6 w 25"/>
                <a:gd name="T73" fmla="*/ 10 h 26"/>
                <a:gd name="T74" fmla="*/ 10 w 25"/>
                <a:gd name="T75" fmla="*/ 12 h 26"/>
                <a:gd name="T76" fmla="*/ 19 w 25"/>
                <a:gd name="T77" fmla="*/ 17 h 26"/>
                <a:gd name="T78" fmla="*/ 25 w 25"/>
                <a:gd name="T79" fmla="*/ 20 h 26"/>
                <a:gd name="T80" fmla="*/ 25 w 25"/>
                <a:gd name="T81" fmla="*/ 19 h 26"/>
                <a:gd name="T82" fmla="*/ 23 w 25"/>
                <a:gd name="T83" fmla="*/ 15 h 26"/>
                <a:gd name="T84" fmla="*/ 21 w 25"/>
                <a:gd name="T8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6">
                  <a:moveTo>
                    <a:pt x="21" y="8"/>
                  </a:moveTo>
                  <a:cubicBezTo>
                    <a:pt x="20" y="7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0"/>
                    <a:pt x="20" y="0"/>
                  </a:cubicBezTo>
                  <a:cubicBezTo>
                    <a:pt x="19" y="0"/>
                    <a:pt x="19" y="1"/>
                    <a:pt x="17" y="1"/>
                  </a:cubicBezTo>
                  <a:cubicBezTo>
                    <a:pt x="16" y="2"/>
                    <a:pt x="16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9" y="7"/>
                    <a:pt x="19" y="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18" y="14"/>
                    <a:pt x="16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9"/>
                    <a:pt x="6" y="7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9" y="23"/>
                    <a:pt x="9" y="24"/>
                  </a:cubicBezTo>
                  <a:cubicBezTo>
                    <a:pt x="9" y="24"/>
                    <a:pt x="9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8" y="26"/>
                  </a:cubicBezTo>
                  <a:cubicBezTo>
                    <a:pt x="9" y="25"/>
                    <a:pt x="9" y="25"/>
                    <a:pt x="11" y="25"/>
                  </a:cubicBezTo>
                  <a:cubicBezTo>
                    <a:pt x="12" y="24"/>
                    <a:pt x="13" y="24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2"/>
                    <a:pt x="9" y="19"/>
                    <a:pt x="8" y="1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1"/>
                    <a:pt x="10" y="1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3" y="19"/>
                    <a:pt x="24" y="19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5" y="19"/>
                    <a:pt x="23" y="15"/>
                    <a:pt x="23" y="15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Freeform 49"/>
            <p:cNvSpPr>
              <a:spLocks/>
            </p:cNvSpPr>
            <p:nvPr userDrawn="1"/>
          </p:nvSpPr>
          <p:spPr bwMode="auto">
            <a:xfrm>
              <a:off x="5437" y="4043"/>
              <a:ext cx="68" cy="75"/>
            </a:xfrm>
            <a:custGeom>
              <a:avLst/>
              <a:gdLst>
                <a:gd name="T0" fmla="*/ 15 w 18"/>
                <a:gd name="T1" fmla="*/ 18 h 20"/>
                <a:gd name="T2" fmla="*/ 11 w 18"/>
                <a:gd name="T3" fmla="*/ 20 h 20"/>
                <a:gd name="T4" fmla="*/ 7 w 18"/>
                <a:gd name="T5" fmla="*/ 18 h 20"/>
                <a:gd name="T6" fmla="*/ 8 w 18"/>
                <a:gd name="T7" fmla="*/ 17 h 20"/>
                <a:gd name="T8" fmla="*/ 14 w 18"/>
                <a:gd name="T9" fmla="*/ 17 h 20"/>
                <a:gd name="T10" fmla="*/ 15 w 18"/>
                <a:gd name="T11" fmla="*/ 12 h 20"/>
                <a:gd name="T12" fmla="*/ 11 w 18"/>
                <a:gd name="T13" fmla="*/ 11 h 20"/>
                <a:gd name="T14" fmla="*/ 7 w 18"/>
                <a:gd name="T15" fmla="*/ 11 h 20"/>
                <a:gd name="T16" fmla="*/ 2 w 18"/>
                <a:gd name="T17" fmla="*/ 9 h 20"/>
                <a:gd name="T18" fmla="*/ 3 w 18"/>
                <a:gd name="T19" fmla="*/ 2 h 20"/>
                <a:gd name="T20" fmla="*/ 5 w 18"/>
                <a:gd name="T21" fmla="*/ 0 h 20"/>
                <a:gd name="T22" fmla="*/ 6 w 18"/>
                <a:gd name="T23" fmla="*/ 0 h 20"/>
                <a:gd name="T24" fmla="*/ 9 w 18"/>
                <a:gd name="T25" fmla="*/ 2 h 20"/>
                <a:gd name="T26" fmla="*/ 8 w 18"/>
                <a:gd name="T27" fmla="*/ 3 h 20"/>
                <a:gd name="T28" fmla="*/ 3 w 18"/>
                <a:gd name="T29" fmla="*/ 3 h 20"/>
                <a:gd name="T30" fmla="*/ 3 w 18"/>
                <a:gd name="T31" fmla="*/ 7 h 20"/>
                <a:gd name="T32" fmla="*/ 7 w 18"/>
                <a:gd name="T33" fmla="*/ 9 h 20"/>
                <a:gd name="T34" fmla="*/ 10 w 18"/>
                <a:gd name="T35" fmla="*/ 8 h 20"/>
                <a:gd name="T36" fmla="*/ 16 w 18"/>
                <a:gd name="T37" fmla="*/ 10 h 20"/>
                <a:gd name="T38" fmla="*/ 15 w 18"/>
                <a:gd name="T3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15" y="18"/>
                  </a:moveTo>
                  <a:cubicBezTo>
                    <a:pt x="13" y="20"/>
                    <a:pt x="11" y="20"/>
                    <a:pt x="11" y="20"/>
                  </a:cubicBezTo>
                  <a:cubicBezTo>
                    <a:pt x="10" y="20"/>
                    <a:pt x="8" y="19"/>
                    <a:pt x="7" y="18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8"/>
                    <a:pt x="12" y="20"/>
                    <a:pt x="14" y="17"/>
                  </a:cubicBezTo>
                  <a:cubicBezTo>
                    <a:pt x="16" y="16"/>
                    <a:pt x="16" y="14"/>
                    <a:pt x="15" y="12"/>
                  </a:cubicBezTo>
                  <a:cubicBezTo>
                    <a:pt x="14" y="11"/>
                    <a:pt x="13" y="10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3" y="11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2"/>
                    <a:pt x="5" y="1"/>
                    <a:pt x="3" y="3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4" y="9"/>
                    <a:pt x="6" y="9"/>
                    <a:pt x="7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8"/>
                    <a:pt x="16" y="10"/>
                  </a:cubicBezTo>
                  <a:cubicBezTo>
                    <a:pt x="18" y="13"/>
                    <a:pt x="18" y="16"/>
                    <a:pt x="1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Freeform 50"/>
            <p:cNvSpPr>
              <a:spLocks/>
            </p:cNvSpPr>
            <p:nvPr userDrawn="1"/>
          </p:nvSpPr>
          <p:spPr bwMode="auto">
            <a:xfrm>
              <a:off x="5486" y="3990"/>
              <a:ext cx="75" cy="64"/>
            </a:xfrm>
            <a:custGeom>
              <a:avLst/>
              <a:gdLst>
                <a:gd name="T0" fmla="*/ 5 w 20"/>
                <a:gd name="T1" fmla="*/ 7 h 17"/>
                <a:gd name="T2" fmla="*/ 1 w 20"/>
                <a:gd name="T3" fmla="*/ 6 h 17"/>
                <a:gd name="T4" fmla="*/ 0 w 20"/>
                <a:gd name="T5" fmla="*/ 6 h 17"/>
                <a:gd name="T6" fmla="*/ 0 w 20"/>
                <a:gd name="T7" fmla="*/ 6 h 17"/>
                <a:gd name="T8" fmla="*/ 2 w 20"/>
                <a:gd name="T9" fmla="*/ 3 h 17"/>
                <a:gd name="T10" fmla="*/ 4 w 20"/>
                <a:gd name="T11" fmla="*/ 0 h 17"/>
                <a:gd name="T12" fmla="*/ 5 w 20"/>
                <a:gd name="T13" fmla="*/ 0 h 17"/>
                <a:gd name="T14" fmla="*/ 4 w 20"/>
                <a:gd name="T15" fmla="*/ 1 h 17"/>
                <a:gd name="T16" fmla="*/ 6 w 20"/>
                <a:gd name="T17" fmla="*/ 5 h 17"/>
                <a:gd name="T18" fmla="*/ 15 w 20"/>
                <a:gd name="T19" fmla="*/ 11 h 17"/>
                <a:gd name="T20" fmla="*/ 19 w 20"/>
                <a:gd name="T21" fmla="*/ 11 h 17"/>
                <a:gd name="T22" fmla="*/ 19 w 20"/>
                <a:gd name="T23" fmla="*/ 11 h 17"/>
                <a:gd name="T24" fmla="*/ 20 w 20"/>
                <a:gd name="T25" fmla="*/ 11 h 17"/>
                <a:gd name="T26" fmla="*/ 18 w 20"/>
                <a:gd name="T27" fmla="*/ 14 h 17"/>
                <a:gd name="T28" fmla="*/ 16 w 20"/>
                <a:gd name="T29" fmla="*/ 17 h 17"/>
                <a:gd name="T30" fmla="*/ 15 w 20"/>
                <a:gd name="T31" fmla="*/ 17 h 17"/>
                <a:gd name="T32" fmla="*/ 15 w 20"/>
                <a:gd name="T33" fmla="*/ 16 h 17"/>
                <a:gd name="T34" fmla="*/ 13 w 20"/>
                <a:gd name="T35" fmla="*/ 13 h 17"/>
                <a:gd name="T36" fmla="*/ 5 w 20"/>
                <a:gd name="T3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7">
                  <a:moveTo>
                    <a:pt x="5" y="7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4" y="3"/>
                    <a:pt x="6" y="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3"/>
                    <a:pt x="18" y="13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8" y="14"/>
                  </a:cubicBezTo>
                  <a:cubicBezTo>
                    <a:pt x="17" y="15"/>
                    <a:pt x="17" y="16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3" y="13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Freeform 51"/>
            <p:cNvSpPr>
              <a:spLocks/>
            </p:cNvSpPr>
            <p:nvPr userDrawn="1"/>
          </p:nvSpPr>
          <p:spPr bwMode="auto">
            <a:xfrm>
              <a:off x="5520" y="3922"/>
              <a:ext cx="79" cy="61"/>
            </a:xfrm>
            <a:custGeom>
              <a:avLst/>
              <a:gdLst>
                <a:gd name="T0" fmla="*/ 20 w 21"/>
                <a:gd name="T1" fmla="*/ 12 h 16"/>
                <a:gd name="T2" fmla="*/ 17 w 21"/>
                <a:gd name="T3" fmla="*/ 16 h 16"/>
                <a:gd name="T4" fmla="*/ 13 w 21"/>
                <a:gd name="T5" fmla="*/ 15 h 16"/>
                <a:gd name="T6" fmla="*/ 14 w 21"/>
                <a:gd name="T7" fmla="*/ 15 h 16"/>
                <a:gd name="T8" fmla="*/ 19 w 21"/>
                <a:gd name="T9" fmla="*/ 12 h 16"/>
                <a:gd name="T10" fmla="*/ 18 w 21"/>
                <a:gd name="T11" fmla="*/ 7 h 16"/>
                <a:gd name="T12" fmla="*/ 13 w 21"/>
                <a:gd name="T13" fmla="*/ 8 h 16"/>
                <a:gd name="T14" fmla="*/ 10 w 21"/>
                <a:gd name="T15" fmla="*/ 10 h 16"/>
                <a:gd name="T16" fmla="*/ 4 w 21"/>
                <a:gd name="T17" fmla="*/ 11 h 16"/>
                <a:gd name="T18" fmla="*/ 2 w 21"/>
                <a:gd name="T19" fmla="*/ 4 h 16"/>
                <a:gd name="T20" fmla="*/ 3 w 21"/>
                <a:gd name="T21" fmla="*/ 1 h 16"/>
                <a:gd name="T22" fmla="*/ 4 w 21"/>
                <a:gd name="T23" fmla="*/ 0 h 16"/>
                <a:gd name="T24" fmla="*/ 7 w 21"/>
                <a:gd name="T25" fmla="*/ 1 h 16"/>
                <a:gd name="T26" fmla="*/ 7 w 21"/>
                <a:gd name="T27" fmla="*/ 2 h 16"/>
                <a:gd name="T28" fmla="*/ 2 w 21"/>
                <a:gd name="T29" fmla="*/ 4 h 16"/>
                <a:gd name="T30" fmla="*/ 4 w 21"/>
                <a:gd name="T31" fmla="*/ 9 h 16"/>
                <a:gd name="T32" fmla="*/ 8 w 21"/>
                <a:gd name="T33" fmla="*/ 8 h 16"/>
                <a:gd name="T34" fmla="*/ 11 w 21"/>
                <a:gd name="T35" fmla="*/ 6 h 16"/>
                <a:gd name="T36" fmla="*/ 17 w 21"/>
                <a:gd name="T37" fmla="*/ 4 h 16"/>
                <a:gd name="T38" fmla="*/ 20 w 21"/>
                <a:gd name="T3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6">
                  <a:moveTo>
                    <a:pt x="20" y="12"/>
                  </a:moveTo>
                  <a:cubicBezTo>
                    <a:pt x="19" y="15"/>
                    <a:pt x="18" y="16"/>
                    <a:pt x="17" y="16"/>
                  </a:cubicBezTo>
                  <a:cubicBezTo>
                    <a:pt x="17" y="16"/>
                    <a:pt x="15" y="16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5" y="15"/>
                    <a:pt x="18" y="15"/>
                    <a:pt x="19" y="12"/>
                  </a:cubicBezTo>
                  <a:cubicBezTo>
                    <a:pt x="20" y="9"/>
                    <a:pt x="19" y="8"/>
                    <a:pt x="18" y="7"/>
                  </a:cubicBezTo>
                  <a:cubicBezTo>
                    <a:pt x="16" y="6"/>
                    <a:pt x="15" y="6"/>
                    <a:pt x="13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7" y="12"/>
                    <a:pt x="4" y="11"/>
                  </a:cubicBezTo>
                  <a:cubicBezTo>
                    <a:pt x="2" y="10"/>
                    <a:pt x="0" y="7"/>
                    <a:pt x="2" y="4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5" y="2"/>
                    <a:pt x="3" y="2"/>
                    <a:pt x="2" y="4"/>
                  </a:cubicBezTo>
                  <a:cubicBezTo>
                    <a:pt x="1" y="7"/>
                    <a:pt x="3" y="8"/>
                    <a:pt x="4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5" y="3"/>
                    <a:pt x="17" y="4"/>
                  </a:cubicBezTo>
                  <a:cubicBezTo>
                    <a:pt x="20" y="6"/>
                    <a:pt x="21" y="9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Freeform 52"/>
            <p:cNvSpPr>
              <a:spLocks noEditPoints="1"/>
            </p:cNvSpPr>
            <p:nvPr userDrawn="1"/>
          </p:nvSpPr>
          <p:spPr bwMode="auto">
            <a:xfrm>
              <a:off x="4900" y="3472"/>
              <a:ext cx="748" cy="747"/>
            </a:xfrm>
            <a:custGeom>
              <a:avLst/>
              <a:gdLst>
                <a:gd name="T0" fmla="*/ 99 w 199"/>
                <a:gd name="T1" fmla="*/ 196 h 199"/>
                <a:gd name="T2" fmla="*/ 3 w 199"/>
                <a:gd name="T3" fmla="*/ 99 h 199"/>
                <a:gd name="T4" fmla="*/ 99 w 199"/>
                <a:gd name="T5" fmla="*/ 3 h 199"/>
                <a:gd name="T6" fmla="*/ 196 w 199"/>
                <a:gd name="T7" fmla="*/ 99 h 199"/>
                <a:gd name="T8" fmla="*/ 99 w 199"/>
                <a:gd name="T9" fmla="*/ 196 h 199"/>
                <a:gd name="T10" fmla="*/ 99 w 199"/>
                <a:gd name="T11" fmla="*/ 0 h 199"/>
                <a:gd name="T12" fmla="*/ 0 w 199"/>
                <a:gd name="T13" fmla="*/ 99 h 199"/>
                <a:gd name="T14" fmla="*/ 99 w 199"/>
                <a:gd name="T15" fmla="*/ 199 h 199"/>
                <a:gd name="T16" fmla="*/ 199 w 199"/>
                <a:gd name="T17" fmla="*/ 99 h 199"/>
                <a:gd name="T18" fmla="*/ 99 w 199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99" y="196"/>
                  </a:moveTo>
                  <a:cubicBezTo>
                    <a:pt x="46" y="196"/>
                    <a:pt x="3" y="153"/>
                    <a:pt x="3" y="99"/>
                  </a:cubicBezTo>
                  <a:cubicBezTo>
                    <a:pt x="3" y="46"/>
                    <a:pt x="46" y="3"/>
                    <a:pt x="99" y="3"/>
                  </a:cubicBezTo>
                  <a:cubicBezTo>
                    <a:pt x="153" y="3"/>
                    <a:pt x="196" y="46"/>
                    <a:pt x="196" y="99"/>
                  </a:cubicBezTo>
                  <a:cubicBezTo>
                    <a:pt x="196" y="153"/>
                    <a:pt x="153" y="196"/>
                    <a:pt x="99" y="196"/>
                  </a:cubicBezTo>
                  <a:close/>
                  <a:moveTo>
                    <a:pt x="99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4"/>
                    <a:pt x="45" y="199"/>
                    <a:pt x="99" y="199"/>
                  </a:cubicBezTo>
                  <a:cubicBezTo>
                    <a:pt x="154" y="199"/>
                    <a:pt x="199" y="154"/>
                    <a:pt x="199" y="99"/>
                  </a:cubicBezTo>
                  <a:cubicBezTo>
                    <a:pt x="199" y="45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" name="Freeform 53"/>
            <p:cNvSpPr>
              <a:spLocks/>
            </p:cNvSpPr>
            <p:nvPr userDrawn="1"/>
          </p:nvSpPr>
          <p:spPr bwMode="auto">
            <a:xfrm>
              <a:off x="5347" y="4016"/>
              <a:ext cx="79" cy="49"/>
            </a:xfrm>
            <a:custGeom>
              <a:avLst/>
              <a:gdLst>
                <a:gd name="T0" fmla="*/ 4 w 21"/>
                <a:gd name="T1" fmla="*/ 3 h 13"/>
                <a:gd name="T2" fmla="*/ 0 w 21"/>
                <a:gd name="T3" fmla="*/ 8 h 13"/>
                <a:gd name="T4" fmla="*/ 13 w 21"/>
                <a:gd name="T5" fmla="*/ 13 h 13"/>
                <a:gd name="T6" fmla="*/ 21 w 21"/>
                <a:gd name="T7" fmla="*/ 7 h 13"/>
                <a:gd name="T8" fmla="*/ 15 w 21"/>
                <a:gd name="T9" fmla="*/ 4 h 13"/>
                <a:gd name="T10" fmla="*/ 4 w 2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4" y="3"/>
                  </a:moveTo>
                  <a:cubicBezTo>
                    <a:pt x="2" y="4"/>
                    <a:pt x="0" y="6"/>
                    <a:pt x="0" y="8"/>
                  </a:cubicBezTo>
                  <a:cubicBezTo>
                    <a:pt x="1" y="10"/>
                    <a:pt x="6" y="12"/>
                    <a:pt x="13" y="13"/>
                  </a:cubicBezTo>
                  <a:cubicBezTo>
                    <a:pt x="16" y="11"/>
                    <a:pt x="19" y="9"/>
                    <a:pt x="21" y="7"/>
                  </a:cubicBezTo>
                  <a:cubicBezTo>
                    <a:pt x="19" y="7"/>
                    <a:pt x="16" y="5"/>
                    <a:pt x="15" y="4"/>
                  </a:cubicBezTo>
                  <a:cubicBezTo>
                    <a:pt x="12" y="2"/>
                    <a:pt x="8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" name="Freeform 54"/>
            <p:cNvSpPr>
              <a:spLocks/>
            </p:cNvSpPr>
            <p:nvPr userDrawn="1"/>
          </p:nvSpPr>
          <p:spPr bwMode="auto">
            <a:xfrm>
              <a:off x="5099" y="3975"/>
              <a:ext cx="132" cy="79"/>
            </a:xfrm>
            <a:custGeom>
              <a:avLst/>
              <a:gdLst>
                <a:gd name="T0" fmla="*/ 23 w 35"/>
                <a:gd name="T1" fmla="*/ 0 h 21"/>
                <a:gd name="T2" fmla="*/ 16 w 35"/>
                <a:gd name="T3" fmla="*/ 1 h 21"/>
                <a:gd name="T4" fmla="*/ 0 w 35"/>
                <a:gd name="T5" fmla="*/ 14 h 21"/>
                <a:gd name="T6" fmla="*/ 10 w 35"/>
                <a:gd name="T7" fmla="*/ 21 h 21"/>
                <a:gd name="T8" fmla="*/ 26 w 35"/>
                <a:gd name="T9" fmla="*/ 10 h 21"/>
                <a:gd name="T10" fmla="*/ 35 w 35"/>
                <a:gd name="T11" fmla="*/ 13 h 21"/>
                <a:gd name="T12" fmla="*/ 35 w 35"/>
                <a:gd name="T13" fmla="*/ 12 h 21"/>
                <a:gd name="T14" fmla="*/ 23 w 35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0" y="3"/>
                    <a:pt x="0" y="14"/>
                    <a:pt x="0" y="14"/>
                  </a:cubicBezTo>
                  <a:cubicBezTo>
                    <a:pt x="3" y="17"/>
                    <a:pt x="6" y="19"/>
                    <a:pt x="10" y="21"/>
                  </a:cubicBezTo>
                  <a:cubicBezTo>
                    <a:pt x="12" y="18"/>
                    <a:pt x="19" y="10"/>
                    <a:pt x="26" y="10"/>
                  </a:cubicBezTo>
                  <a:cubicBezTo>
                    <a:pt x="30" y="10"/>
                    <a:pt x="32" y="11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0" y="9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" name="Freeform 55"/>
            <p:cNvSpPr>
              <a:spLocks/>
            </p:cNvSpPr>
            <p:nvPr userDrawn="1"/>
          </p:nvSpPr>
          <p:spPr bwMode="auto">
            <a:xfrm>
              <a:off x="5242" y="4009"/>
              <a:ext cx="147" cy="71"/>
            </a:xfrm>
            <a:custGeom>
              <a:avLst/>
              <a:gdLst>
                <a:gd name="T0" fmla="*/ 7 w 39"/>
                <a:gd name="T1" fmla="*/ 1 h 19"/>
                <a:gd name="T2" fmla="*/ 0 w 39"/>
                <a:gd name="T3" fmla="*/ 6 h 19"/>
                <a:gd name="T4" fmla="*/ 18 w 39"/>
                <a:gd name="T5" fmla="*/ 17 h 19"/>
                <a:gd name="T6" fmla="*/ 32 w 39"/>
                <a:gd name="T7" fmla="*/ 19 h 19"/>
                <a:gd name="T8" fmla="*/ 39 w 39"/>
                <a:gd name="T9" fmla="*/ 16 h 19"/>
                <a:gd name="T10" fmla="*/ 27 w 39"/>
                <a:gd name="T11" fmla="*/ 12 h 19"/>
                <a:gd name="T12" fmla="*/ 7 w 39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7" y="1"/>
                  </a:moveTo>
                  <a:cubicBezTo>
                    <a:pt x="4" y="1"/>
                    <a:pt x="1" y="4"/>
                    <a:pt x="0" y="6"/>
                  </a:cubicBezTo>
                  <a:cubicBezTo>
                    <a:pt x="6" y="10"/>
                    <a:pt x="11" y="15"/>
                    <a:pt x="18" y="17"/>
                  </a:cubicBezTo>
                  <a:cubicBezTo>
                    <a:pt x="24" y="18"/>
                    <a:pt x="26" y="19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35" y="15"/>
                    <a:pt x="31" y="14"/>
                    <a:pt x="27" y="12"/>
                  </a:cubicBezTo>
                  <a:cubicBezTo>
                    <a:pt x="20" y="9"/>
                    <a:pt x="13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" name="Freeform 56"/>
            <p:cNvSpPr>
              <a:spLocks/>
            </p:cNvSpPr>
            <p:nvPr userDrawn="1"/>
          </p:nvSpPr>
          <p:spPr bwMode="auto">
            <a:xfrm>
              <a:off x="5148" y="4024"/>
              <a:ext cx="196" cy="71"/>
            </a:xfrm>
            <a:custGeom>
              <a:avLst/>
              <a:gdLst>
                <a:gd name="T0" fmla="*/ 14 w 52"/>
                <a:gd name="T1" fmla="*/ 0 h 19"/>
                <a:gd name="T2" fmla="*/ 0 w 52"/>
                <a:gd name="T3" fmla="*/ 10 h 19"/>
                <a:gd name="T4" fmla="*/ 33 w 52"/>
                <a:gd name="T5" fmla="*/ 19 h 19"/>
                <a:gd name="T6" fmla="*/ 52 w 52"/>
                <a:gd name="T7" fmla="*/ 17 h 19"/>
                <a:gd name="T8" fmla="*/ 39 w 52"/>
                <a:gd name="T9" fmla="*/ 14 h 19"/>
                <a:gd name="T10" fmla="*/ 14 w 52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">
                  <a:moveTo>
                    <a:pt x="14" y="0"/>
                  </a:moveTo>
                  <a:cubicBezTo>
                    <a:pt x="6" y="0"/>
                    <a:pt x="3" y="7"/>
                    <a:pt x="0" y="10"/>
                  </a:cubicBezTo>
                  <a:cubicBezTo>
                    <a:pt x="10" y="16"/>
                    <a:pt x="21" y="19"/>
                    <a:pt x="33" y="19"/>
                  </a:cubicBezTo>
                  <a:cubicBezTo>
                    <a:pt x="40" y="19"/>
                    <a:pt x="46" y="18"/>
                    <a:pt x="52" y="17"/>
                  </a:cubicBezTo>
                  <a:cubicBezTo>
                    <a:pt x="48" y="17"/>
                    <a:pt x="43" y="16"/>
                    <a:pt x="39" y="14"/>
                  </a:cubicBezTo>
                  <a:cubicBezTo>
                    <a:pt x="30" y="10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" name="Freeform 57"/>
            <p:cNvSpPr>
              <a:spLocks/>
            </p:cNvSpPr>
            <p:nvPr userDrawn="1"/>
          </p:nvSpPr>
          <p:spPr bwMode="auto">
            <a:xfrm>
              <a:off x="5332" y="3971"/>
              <a:ext cx="121" cy="68"/>
            </a:xfrm>
            <a:custGeom>
              <a:avLst/>
              <a:gdLst>
                <a:gd name="T0" fmla="*/ 25 w 32"/>
                <a:gd name="T1" fmla="*/ 9 h 18"/>
                <a:gd name="T2" fmla="*/ 13 w 32"/>
                <a:gd name="T3" fmla="*/ 1 h 18"/>
                <a:gd name="T4" fmla="*/ 9 w 32"/>
                <a:gd name="T5" fmla="*/ 6 h 18"/>
                <a:gd name="T6" fmla="*/ 0 w 32"/>
                <a:gd name="T7" fmla="*/ 13 h 18"/>
                <a:gd name="T8" fmla="*/ 2 w 32"/>
                <a:gd name="T9" fmla="*/ 15 h 18"/>
                <a:gd name="T10" fmla="*/ 12 w 32"/>
                <a:gd name="T11" fmla="*/ 10 h 18"/>
                <a:gd name="T12" fmla="*/ 27 w 32"/>
                <a:gd name="T13" fmla="*/ 18 h 18"/>
                <a:gd name="T14" fmla="*/ 32 w 32"/>
                <a:gd name="T15" fmla="*/ 14 h 18"/>
                <a:gd name="T16" fmla="*/ 25 w 32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25" y="9"/>
                  </a:moveTo>
                  <a:cubicBezTo>
                    <a:pt x="19" y="2"/>
                    <a:pt x="15" y="0"/>
                    <a:pt x="13" y="1"/>
                  </a:cubicBezTo>
                  <a:cubicBezTo>
                    <a:pt x="11" y="1"/>
                    <a:pt x="11" y="3"/>
                    <a:pt x="9" y="6"/>
                  </a:cubicBezTo>
                  <a:cubicBezTo>
                    <a:pt x="6" y="9"/>
                    <a:pt x="1" y="12"/>
                    <a:pt x="0" y="13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5" y="13"/>
                    <a:pt x="8" y="10"/>
                    <a:pt x="12" y="10"/>
                  </a:cubicBezTo>
                  <a:cubicBezTo>
                    <a:pt x="18" y="10"/>
                    <a:pt x="19" y="15"/>
                    <a:pt x="27" y="18"/>
                  </a:cubicBezTo>
                  <a:cubicBezTo>
                    <a:pt x="29" y="16"/>
                    <a:pt x="30" y="15"/>
                    <a:pt x="32" y="14"/>
                  </a:cubicBezTo>
                  <a:cubicBezTo>
                    <a:pt x="32" y="14"/>
                    <a:pt x="28" y="13"/>
                    <a:pt x="2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" name="Freeform 58"/>
            <p:cNvSpPr>
              <a:spLocks noEditPoints="1"/>
            </p:cNvSpPr>
            <p:nvPr userDrawn="1"/>
          </p:nvSpPr>
          <p:spPr bwMode="auto">
            <a:xfrm>
              <a:off x="5167" y="3611"/>
              <a:ext cx="218" cy="428"/>
            </a:xfrm>
            <a:custGeom>
              <a:avLst/>
              <a:gdLst>
                <a:gd name="T0" fmla="*/ 53 w 58"/>
                <a:gd name="T1" fmla="*/ 51 h 114"/>
                <a:gd name="T2" fmla="*/ 50 w 58"/>
                <a:gd name="T3" fmla="*/ 62 h 114"/>
                <a:gd name="T4" fmla="*/ 3 w 58"/>
                <a:gd name="T5" fmla="*/ 54 h 114"/>
                <a:gd name="T6" fmla="*/ 2 w 58"/>
                <a:gd name="T7" fmla="*/ 44 h 114"/>
                <a:gd name="T8" fmla="*/ 5 w 58"/>
                <a:gd name="T9" fmla="*/ 39 h 114"/>
                <a:gd name="T10" fmla="*/ 16 w 58"/>
                <a:gd name="T11" fmla="*/ 11 h 114"/>
                <a:gd name="T12" fmla="*/ 6 w 58"/>
                <a:gd name="T13" fmla="*/ 4 h 114"/>
                <a:gd name="T14" fmla="*/ 28 w 58"/>
                <a:gd name="T15" fmla="*/ 5 h 114"/>
                <a:gd name="T16" fmla="*/ 26 w 58"/>
                <a:gd name="T17" fmla="*/ 10 h 114"/>
                <a:gd name="T18" fmla="*/ 31 w 58"/>
                <a:gd name="T19" fmla="*/ 8 h 114"/>
                <a:gd name="T20" fmla="*/ 34 w 58"/>
                <a:gd name="T21" fmla="*/ 4 h 114"/>
                <a:gd name="T22" fmla="*/ 30 w 58"/>
                <a:gd name="T23" fmla="*/ 11 h 114"/>
                <a:gd name="T24" fmla="*/ 41 w 58"/>
                <a:gd name="T25" fmla="*/ 13 h 114"/>
                <a:gd name="T26" fmla="*/ 36 w 58"/>
                <a:gd name="T27" fmla="*/ 14 h 114"/>
                <a:gd name="T28" fmla="*/ 48 w 58"/>
                <a:gd name="T29" fmla="*/ 19 h 114"/>
                <a:gd name="T30" fmla="*/ 43 w 58"/>
                <a:gd name="T31" fmla="*/ 16 h 114"/>
                <a:gd name="T32" fmla="*/ 50 w 58"/>
                <a:gd name="T33" fmla="*/ 26 h 114"/>
                <a:gd name="T34" fmla="*/ 50 w 58"/>
                <a:gd name="T35" fmla="*/ 31 h 114"/>
                <a:gd name="T36" fmla="*/ 41 w 58"/>
                <a:gd name="T37" fmla="*/ 59 h 114"/>
                <a:gd name="T38" fmla="*/ 46 w 58"/>
                <a:gd name="T39" fmla="*/ 98 h 114"/>
                <a:gd name="T40" fmla="*/ 13 w 58"/>
                <a:gd name="T41" fmla="*/ 97 h 114"/>
                <a:gd name="T42" fmla="*/ 14 w 58"/>
                <a:gd name="T43" fmla="*/ 87 h 114"/>
                <a:gd name="T44" fmla="*/ 12 w 58"/>
                <a:gd name="T45" fmla="*/ 53 h 114"/>
                <a:gd name="T46" fmla="*/ 19 w 58"/>
                <a:gd name="T47" fmla="*/ 11 h 114"/>
                <a:gd name="T48" fmla="*/ 24 w 58"/>
                <a:gd name="T49" fmla="*/ 11 h 114"/>
                <a:gd name="T50" fmla="*/ 26 w 58"/>
                <a:gd name="T51" fmla="*/ 19 h 114"/>
                <a:gd name="T52" fmla="*/ 31 w 58"/>
                <a:gd name="T53" fmla="*/ 39 h 114"/>
                <a:gd name="T54" fmla="*/ 41 w 58"/>
                <a:gd name="T55" fmla="*/ 42 h 114"/>
                <a:gd name="T56" fmla="*/ 38 w 58"/>
                <a:gd name="T57" fmla="*/ 70 h 114"/>
                <a:gd name="T58" fmla="*/ 30 w 58"/>
                <a:gd name="T59" fmla="*/ 83 h 114"/>
                <a:gd name="T60" fmla="*/ 29 w 58"/>
                <a:gd name="T61" fmla="*/ 74 h 114"/>
                <a:gd name="T62" fmla="*/ 20 w 58"/>
                <a:gd name="T63" fmla="*/ 92 h 114"/>
                <a:gd name="T64" fmla="*/ 18 w 58"/>
                <a:gd name="T65" fmla="*/ 72 h 114"/>
                <a:gd name="T66" fmla="*/ 13 w 58"/>
                <a:gd name="T67" fmla="*/ 59 h 114"/>
                <a:gd name="T68" fmla="*/ 22 w 58"/>
                <a:gd name="T69" fmla="*/ 51 h 114"/>
                <a:gd name="T70" fmla="*/ 23 w 58"/>
                <a:gd name="T71" fmla="*/ 63 h 114"/>
                <a:gd name="T72" fmla="*/ 36 w 58"/>
                <a:gd name="T73" fmla="*/ 67 h 114"/>
                <a:gd name="T74" fmla="*/ 32 w 58"/>
                <a:gd name="T75" fmla="*/ 53 h 114"/>
                <a:gd name="T76" fmla="*/ 30 w 58"/>
                <a:gd name="T77" fmla="*/ 67 h 114"/>
                <a:gd name="T78" fmla="*/ 21 w 58"/>
                <a:gd name="T79" fmla="*/ 45 h 114"/>
                <a:gd name="T80" fmla="*/ 14 w 58"/>
                <a:gd name="T81" fmla="*/ 38 h 114"/>
                <a:gd name="T82" fmla="*/ 21 w 58"/>
                <a:gd name="T83" fmla="*/ 91 h 114"/>
                <a:gd name="T84" fmla="*/ 38 w 58"/>
                <a:gd name="T85" fmla="*/ 96 h 114"/>
                <a:gd name="T86" fmla="*/ 39 w 58"/>
                <a:gd name="T87" fmla="*/ 95 h 114"/>
                <a:gd name="T88" fmla="*/ 43 w 58"/>
                <a:gd name="T89" fmla="*/ 56 h 114"/>
                <a:gd name="T90" fmla="*/ 51 w 58"/>
                <a:gd name="T91" fmla="*/ 40 h 114"/>
                <a:gd name="T92" fmla="*/ 36 w 58"/>
                <a:gd name="T93" fmla="*/ 28 h 114"/>
                <a:gd name="T94" fmla="*/ 48 w 58"/>
                <a:gd name="T95" fmla="*/ 28 h 114"/>
                <a:gd name="T96" fmla="*/ 33 w 58"/>
                <a:gd name="T97" fmla="*/ 32 h 114"/>
                <a:gd name="T98" fmla="*/ 31 w 58"/>
                <a:gd name="T99" fmla="*/ 24 h 114"/>
                <a:gd name="T100" fmla="*/ 7 w 58"/>
                <a:gd name="T101" fmla="*/ 16 h 114"/>
                <a:gd name="T102" fmla="*/ 13 w 58"/>
                <a:gd name="T103" fmla="*/ 13 h 114"/>
                <a:gd name="T104" fmla="*/ 9 w 58"/>
                <a:gd name="T105" fmla="*/ 23 h 114"/>
                <a:gd name="T106" fmla="*/ 17 w 58"/>
                <a:gd name="T107" fmla="*/ 31 h 114"/>
                <a:gd name="T108" fmla="*/ 24 w 58"/>
                <a:gd name="T109" fmla="*/ 33 h 114"/>
                <a:gd name="T110" fmla="*/ 11 w 58"/>
                <a:gd name="T111" fmla="*/ 32 h 114"/>
                <a:gd name="T112" fmla="*/ 53 w 58"/>
                <a:gd name="T113" fmla="*/ 37 h 114"/>
                <a:gd name="T114" fmla="*/ 38 w 58"/>
                <a:gd name="T115" fmla="*/ 3 h 114"/>
                <a:gd name="T116" fmla="*/ 0 w 58"/>
                <a:gd name="T117" fmla="*/ 52 h 114"/>
                <a:gd name="T118" fmla="*/ 30 w 58"/>
                <a:gd name="T119" fmla="*/ 96 h 114"/>
                <a:gd name="T120" fmla="*/ 56 w 58"/>
                <a:gd name="T121" fmla="*/ 4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114">
                  <a:moveTo>
                    <a:pt x="55" y="51"/>
                  </a:moveTo>
                  <a:cubicBezTo>
                    <a:pt x="54" y="50"/>
                    <a:pt x="53" y="49"/>
                    <a:pt x="52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1" y="46"/>
                    <a:pt x="52" y="45"/>
                    <a:pt x="52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5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lose/>
                  <a:moveTo>
                    <a:pt x="54" y="52"/>
                  </a:moveTo>
                  <a:cubicBezTo>
                    <a:pt x="53" y="54"/>
                    <a:pt x="54" y="55"/>
                    <a:pt x="54" y="57"/>
                  </a:cubicBezTo>
                  <a:cubicBezTo>
                    <a:pt x="54" y="58"/>
                    <a:pt x="53" y="60"/>
                    <a:pt x="53" y="61"/>
                  </a:cubicBezTo>
                  <a:cubicBezTo>
                    <a:pt x="53" y="63"/>
                    <a:pt x="52" y="65"/>
                    <a:pt x="52" y="67"/>
                  </a:cubicBezTo>
                  <a:cubicBezTo>
                    <a:pt x="52" y="70"/>
                    <a:pt x="51" y="72"/>
                    <a:pt x="51" y="74"/>
                  </a:cubicBezTo>
                  <a:cubicBezTo>
                    <a:pt x="50" y="76"/>
                    <a:pt x="50" y="79"/>
                    <a:pt x="4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79"/>
                    <a:pt x="49" y="77"/>
                    <a:pt x="49" y="74"/>
                  </a:cubicBezTo>
                  <a:cubicBezTo>
                    <a:pt x="50" y="71"/>
                    <a:pt x="50" y="68"/>
                    <a:pt x="51" y="65"/>
                  </a:cubicBezTo>
                  <a:cubicBezTo>
                    <a:pt x="51" y="63"/>
                    <a:pt x="51" y="61"/>
                    <a:pt x="52" y="59"/>
                  </a:cubicBezTo>
                  <a:cubicBezTo>
                    <a:pt x="52" y="56"/>
                    <a:pt x="52" y="53"/>
                    <a:pt x="53" y="51"/>
                  </a:cubicBezTo>
                  <a:cubicBezTo>
                    <a:pt x="53" y="50"/>
                    <a:pt x="53" y="51"/>
                    <a:pt x="54" y="51"/>
                  </a:cubicBezTo>
                  <a:cubicBezTo>
                    <a:pt x="54" y="51"/>
                    <a:pt x="54" y="52"/>
                    <a:pt x="54" y="52"/>
                  </a:cubicBezTo>
                  <a:close/>
                  <a:moveTo>
                    <a:pt x="48" y="79"/>
                  </a:moveTo>
                  <a:cubicBezTo>
                    <a:pt x="47" y="81"/>
                    <a:pt x="47" y="84"/>
                    <a:pt x="46" y="86"/>
                  </a:cubicBezTo>
                  <a:cubicBezTo>
                    <a:pt x="46" y="87"/>
                    <a:pt x="46" y="88"/>
                    <a:pt x="46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6"/>
                    <a:pt x="46" y="85"/>
                    <a:pt x="46" y="83"/>
                  </a:cubicBezTo>
                  <a:cubicBezTo>
                    <a:pt x="46" y="82"/>
                    <a:pt x="46" y="80"/>
                    <a:pt x="47" y="79"/>
                  </a:cubicBezTo>
                  <a:cubicBezTo>
                    <a:pt x="47" y="77"/>
                    <a:pt x="47" y="75"/>
                    <a:pt x="47" y="73"/>
                  </a:cubicBezTo>
                  <a:cubicBezTo>
                    <a:pt x="47" y="73"/>
                    <a:pt x="47" y="72"/>
                    <a:pt x="47" y="71"/>
                  </a:cubicBezTo>
                  <a:cubicBezTo>
                    <a:pt x="47" y="70"/>
                    <a:pt x="48" y="68"/>
                    <a:pt x="48" y="67"/>
                  </a:cubicBezTo>
                  <a:cubicBezTo>
                    <a:pt x="48" y="66"/>
                    <a:pt x="48" y="64"/>
                    <a:pt x="48" y="62"/>
                  </a:cubicBezTo>
                  <a:cubicBezTo>
                    <a:pt x="48" y="60"/>
                    <a:pt x="49" y="57"/>
                    <a:pt x="49" y="54"/>
                  </a:cubicBezTo>
                  <a:cubicBezTo>
                    <a:pt x="49" y="54"/>
                    <a:pt x="49" y="53"/>
                    <a:pt x="49" y="52"/>
                  </a:cubicBezTo>
                  <a:cubicBezTo>
                    <a:pt x="49" y="51"/>
                    <a:pt x="49" y="50"/>
                    <a:pt x="49" y="49"/>
                  </a:cubicBezTo>
                  <a:cubicBezTo>
                    <a:pt x="49" y="49"/>
                    <a:pt x="49" y="47"/>
                    <a:pt x="50" y="47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49"/>
                    <a:pt x="51" y="50"/>
                    <a:pt x="51" y="51"/>
                  </a:cubicBezTo>
                  <a:cubicBezTo>
                    <a:pt x="51" y="52"/>
                    <a:pt x="50" y="54"/>
                    <a:pt x="50" y="55"/>
                  </a:cubicBezTo>
                  <a:cubicBezTo>
                    <a:pt x="50" y="57"/>
                    <a:pt x="50" y="59"/>
                    <a:pt x="50" y="62"/>
                  </a:cubicBezTo>
                  <a:cubicBezTo>
                    <a:pt x="50" y="64"/>
                    <a:pt x="50" y="66"/>
                    <a:pt x="49" y="69"/>
                  </a:cubicBezTo>
                  <a:cubicBezTo>
                    <a:pt x="49" y="72"/>
                    <a:pt x="48" y="75"/>
                    <a:pt x="48" y="79"/>
                  </a:cubicBezTo>
                  <a:close/>
                  <a:moveTo>
                    <a:pt x="8" y="78"/>
                  </a:moveTo>
                  <a:cubicBezTo>
                    <a:pt x="8" y="76"/>
                    <a:pt x="8" y="74"/>
                    <a:pt x="8" y="72"/>
                  </a:cubicBezTo>
                  <a:cubicBezTo>
                    <a:pt x="7" y="69"/>
                    <a:pt x="7" y="65"/>
                    <a:pt x="7" y="62"/>
                  </a:cubicBezTo>
                  <a:cubicBezTo>
                    <a:pt x="7" y="61"/>
                    <a:pt x="7" y="60"/>
                    <a:pt x="7" y="59"/>
                  </a:cubicBezTo>
                  <a:cubicBezTo>
                    <a:pt x="6" y="57"/>
                    <a:pt x="6" y="54"/>
                    <a:pt x="6" y="52"/>
                  </a:cubicBezTo>
                  <a:cubicBezTo>
                    <a:pt x="6" y="51"/>
                    <a:pt x="6" y="50"/>
                    <a:pt x="7" y="49"/>
                  </a:cubicBezTo>
                  <a:cubicBezTo>
                    <a:pt x="7" y="49"/>
                    <a:pt x="7" y="48"/>
                    <a:pt x="8" y="48"/>
                  </a:cubicBezTo>
                  <a:cubicBezTo>
                    <a:pt x="8" y="51"/>
                    <a:pt x="8" y="53"/>
                    <a:pt x="8" y="55"/>
                  </a:cubicBezTo>
                  <a:cubicBezTo>
                    <a:pt x="8" y="56"/>
                    <a:pt x="8" y="57"/>
                    <a:pt x="8" y="58"/>
                  </a:cubicBezTo>
                  <a:cubicBezTo>
                    <a:pt x="8" y="62"/>
                    <a:pt x="8" y="65"/>
                    <a:pt x="9" y="68"/>
                  </a:cubicBezTo>
                  <a:cubicBezTo>
                    <a:pt x="9" y="73"/>
                    <a:pt x="10" y="78"/>
                    <a:pt x="10" y="83"/>
                  </a:cubicBezTo>
                  <a:cubicBezTo>
                    <a:pt x="11" y="85"/>
                    <a:pt x="11" y="86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0" y="85"/>
                    <a:pt x="9" y="81"/>
                    <a:pt x="8" y="78"/>
                  </a:cubicBezTo>
                  <a:close/>
                  <a:moveTo>
                    <a:pt x="7" y="80"/>
                  </a:moveTo>
                  <a:cubicBezTo>
                    <a:pt x="6" y="77"/>
                    <a:pt x="5" y="73"/>
                    <a:pt x="5" y="69"/>
                  </a:cubicBezTo>
                  <a:cubicBezTo>
                    <a:pt x="4" y="66"/>
                    <a:pt x="4" y="62"/>
                    <a:pt x="3" y="59"/>
                  </a:cubicBezTo>
                  <a:cubicBezTo>
                    <a:pt x="3" y="57"/>
                    <a:pt x="3" y="56"/>
                    <a:pt x="3" y="54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6"/>
                    <a:pt x="5" y="58"/>
                    <a:pt x="5" y="61"/>
                  </a:cubicBezTo>
                  <a:cubicBezTo>
                    <a:pt x="5" y="63"/>
                    <a:pt x="6" y="65"/>
                    <a:pt x="6" y="67"/>
                  </a:cubicBezTo>
                  <a:cubicBezTo>
                    <a:pt x="6" y="68"/>
                    <a:pt x="6" y="70"/>
                    <a:pt x="6" y="72"/>
                  </a:cubicBezTo>
                  <a:cubicBezTo>
                    <a:pt x="6" y="74"/>
                    <a:pt x="7" y="76"/>
                    <a:pt x="7" y="79"/>
                  </a:cubicBezTo>
                  <a:cubicBezTo>
                    <a:pt x="7" y="79"/>
                    <a:pt x="7" y="80"/>
                    <a:pt x="7" y="80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3"/>
                    <a:pt x="1" y="53"/>
                    <a:pt x="1" y="52"/>
                  </a:cubicBezTo>
                  <a:cubicBezTo>
                    <a:pt x="1" y="52"/>
                    <a:pt x="2" y="52"/>
                    <a:pt x="3" y="51"/>
                  </a:cubicBezTo>
                  <a:cubicBezTo>
                    <a:pt x="4" y="51"/>
                    <a:pt x="4" y="49"/>
                    <a:pt x="5" y="49"/>
                  </a:cubicBezTo>
                  <a:cubicBezTo>
                    <a:pt x="5" y="49"/>
                    <a:pt x="6" y="48"/>
                    <a:pt x="6" y="49"/>
                  </a:cubicBezTo>
                  <a:cubicBezTo>
                    <a:pt x="5" y="51"/>
                    <a:pt x="4" y="52"/>
                    <a:pt x="2" y="54"/>
                  </a:cubicBezTo>
                  <a:close/>
                  <a:moveTo>
                    <a:pt x="2" y="43"/>
                  </a:moveTo>
                  <a:cubicBezTo>
                    <a:pt x="2" y="42"/>
                    <a:pt x="2" y="42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3" y="43"/>
                    <a:pt x="3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lose/>
                  <a:moveTo>
                    <a:pt x="8" y="44"/>
                  </a:moveTo>
                  <a:cubicBezTo>
                    <a:pt x="8" y="43"/>
                    <a:pt x="9" y="42"/>
                    <a:pt x="10" y="41"/>
                  </a:cubicBezTo>
                  <a:cubicBezTo>
                    <a:pt x="10" y="41"/>
                    <a:pt x="10" y="40"/>
                    <a:pt x="10" y="41"/>
                  </a:cubicBezTo>
                  <a:cubicBezTo>
                    <a:pt x="10" y="43"/>
                    <a:pt x="9" y="45"/>
                    <a:pt x="8" y="47"/>
                  </a:cubicBezTo>
                  <a:cubicBezTo>
                    <a:pt x="7" y="48"/>
                    <a:pt x="6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7"/>
                    <a:pt x="4" y="47"/>
                  </a:cubicBezTo>
                  <a:cubicBezTo>
                    <a:pt x="6" y="46"/>
                    <a:pt x="7" y="45"/>
                    <a:pt x="8" y="44"/>
                  </a:cubicBezTo>
                  <a:close/>
                  <a:moveTo>
                    <a:pt x="6" y="45"/>
                  </a:moveTo>
                  <a:cubicBezTo>
                    <a:pt x="6" y="45"/>
                    <a:pt x="6" y="45"/>
                    <a:pt x="5" y="45"/>
                  </a:cubicBezTo>
                  <a:cubicBezTo>
                    <a:pt x="5" y="44"/>
                    <a:pt x="5" y="43"/>
                    <a:pt x="6" y="43"/>
                  </a:cubicBezTo>
                  <a:cubicBezTo>
                    <a:pt x="6" y="43"/>
                    <a:pt x="7" y="42"/>
                    <a:pt x="7" y="43"/>
                  </a:cubicBezTo>
                  <a:cubicBezTo>
                    <a:pt x="7" y="43"/>
                    <a:pt x="7" y="44"/>
                    <a:pt x="6" y="45"/>
                  </a:cubicBezTo>
                  <a:close/>
                  <a:moveTo>
                    <a:pt x="10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5" y="41"/>
                    <a:pt x="5" y="40"/>
                    <a:pt x="5" y="39"/>
                  </a:cubicBezTo>
                  <a:cubicBezTo>
                    <a:pt x="7" y="38"/>
                    <a:pt x="9" y="36"/>
                    <a:pt x="10" y="34"/>
                  </a:cubicBezTo>
                  <a:close/>
                  <a:moveTo>
                    <a:pt x="5" y="36"/>
                  </a:moveTo>
                  <a:cubicBezTo>
                    <a:pt x="5" y="35"/>
                    <a:pt x="5" y="33"/>
                    <a:pt x="6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5"/>
                    <a:pt x="6" y="36"/>
                    <a:pt x="7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lose/>
                  <a:moveTo>
                    <a:pt x="6" y="4"/>
                  </a:moveTo>
                  <a:cubicBezTo>
                    <a:pt x="5" y="4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8" y="4"/>
                    <a:pt x="9" y="5"/>
                  </a:cubicBezTo>
                  <a:cubicBezTo>
                    <a:pt x="10" y="5"/>
                    <a:pt x="12" y="4"/>
                    <a:pt x="14" y="5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7"/>
                    <a:pt x="19" y="7"/>
                    <a:pt x="19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0"/>
                    <a:pt x="22" y="11"/>
                    <a:pt x="20" y="11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9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5" y="7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7" y="8"/>
                    <a:pt x="6" y="6"/>
                    <a:pt x="6" y="4"/>
                  </a:cubicBezTo>
                  <a:close/>
                  <a:moveTo>
                    <a:pt x="20" y="4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20" y="6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5"/>
                    <a:pt x="19" y="5"/>
                    <a:pt x="20" y="4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4" y="9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3" y="8"/>
                    <a:pt x="24" y="8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7" y="4"/>
                    <a:pt x="27" y="4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6"/>
                    <a:pt x="26" y="4"/>
                    <a:pt x="25" y="4"/>
                  </a:cubicBezTo>
                  <a:cubicBezTo>
                    <a:pt x="25" y="5"/>
                    <a:pt x="24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4" y="4"/>
                    <a:pt x="25" y="3"/>
                    <a:pt x="26" y="3"/>
                  </a:cubicBezTo>
                  <a:close/>
                  <a:moveTo>
                    <a:pt x="26" y="8"/>
                  </a:moveTo>
                  <a:cubicBezTo>
                    <a:pt x="26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5" y="8"/>
                    <a:pt x="25" y="7"/>
                  </a:cubicBezTo>
                  <a:cubicBezTo>
                    <a:pt x="25" y="7"/>
                    <a:pt x="25" y="6"/>
                    <a:pt x="26" y="6"/>
                  </a:cubicBezTo>
                  <a:cubicBezTo>
                    <a:pt x="26" y="6"/>
                    <a:pt x="27" y="6"/>
                    <a:pt x="27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7"/>
                    <a:pt x="26" y="8"/>
                  </a:cubicBezTo>
                  <a:close/>
                  <a:moveTo>
                    <a:pt x="28" y="11"/>
                  </a:moveTo>
                  <a:cubicBezTo>
                    <a:pt x="27" y="11"/>
                    <a:pt x="28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7" y="9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lose/>
                  <a:moveTo>
                    <a:pt x="28" y="17"/>
                  </a:moveTo>
                  <a:cubicBezTo>
                    <a:pt x="29" y="16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1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8"/>
                    <a:pt x="29" y="18"/>
                  </a:cubicBezTo>
                  <a:cubicBezTo>
                    <a:pt x="29" y="18"/>
                    <a:pt x="29" y="20"/>
                    <a:pt x="28" y="19"/>
                  </a:cubicBezTo>
                  <a:cubicBezTo>
                    <a:pt x="28" y="18"/>
                    <a:pt x="29" y="18"/>
                    <a:pt x="28" y="18"/>
                  </a:cubicBezTo>
                  <a:cubicBezTo>
                    <a:pt x="28" y="18"/>
                    <a:pt x="28" y="18"/>
                    <a:pt x="27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8" y="18"/>
                    <a:pt x="27" y="17"/>
                    <a:pt x="28" y="17"/>
                  </a:cubicBezTo>
                  <a:cubicBezTo>
                    <a:pt x="28" y="16"/>
                    <a:pt x="28" y="17"/>
                    <a:pt x="28" y="17"/>
                  </a:cubicBezTo>
                  <a:close/>
                  <a:moveTo>
                    <a:pt x="30" y="6"/>
                  </a:moveTo>
                  <a:cubicBezTo>
                    <a:pt x="31" y="5"/>
                    <a:pt x="31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9" y="7"/>
                    <a:pt x="29" y="7"/>
                  </a:cubicBezTo>
                  <a:cubicBezTo>
                    <a:pt x="29" y="6"/>
                    <a:pt x="29" y="6"/>
                    <a:pt x="30" y="6"/>
                  </a:cubicBezTo>
                  <a:close/>
                  <a:moveTo>
                    <a:pt x="29" y="4"/>
                  </a:moveTo>
                  <a:cubicBezTo>
                    <a:pt x="29" y="3"/>
                    <a:pt x="30" y="3"/>
                    <a:pt x="31" y="3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lose/>
                  <a:moveTo>
                    <a:pt x="35" y="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6" y="8"/>
                    <a:pt x="35" y="9"/>
                  </a:cubicBezTo>
                  <a:cubicBezTo>
                    <a:pt x="35" y="9"/>
                    <a:pt x="35" y="8"/>
                    <a:pt x="34" y="8"/>
                  </a:cubicBezTo>
                  <a:cubicBezTo>
                    <a:pt x="34" y="7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4" y="6"/>
                    <a:pt x="35" y="6"/>
                  </a:cubicBezTo>
                  <a:close/>
                  <a:moveTo>
                    <a:pt x="34" y="4"/>
                  </a:moveTo>
                  <a:cubicBezTo>
                    <a:pt x="34" y="4"/>
                    <a:pt x="35" y="4"/>
                    <a:pt x="35" y="4"/>
                  </a:cubicBezTo>
                  <a:cubicBezTo>
                    <a:pt x="36" y="3"/>
                    <a:pt x="37" y="4"/>
                    <a:pt x="37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6" y="7"/>
                    <a:pt x="36" y="6"/>
                    <a:pt x="36" y="5"/>
                  </a:cubicBezTo>
                  <a:cubicBezTo>
                    <a:pt x="35" y="4"/>
                    <a:pt x="34" y="5"/>
                    <a:pt x="33" y="6"/>
                  </a:cubicBezTo>
                  <a:cubicBezTo>
                    <a:pt x="33" y="5"/>
                    <a:pt x="34" y="5"/>
                    <a:pt x="34" y="4"/>
                  </a:cubicBezTo>
                  <a:close/>
                  <a:moveTo>
                    <a:pt x="33" y="11"/>
                  </a:moveTo>
                  <a:cubicBezTo>
                    <a:pt x="33" y="11"/>
                    <a:pt x="32" y="11"/>
                    <a:pt x="32" y="11"/>
                  </a:cubicBezTo>
                  <a:cubicBezTo>
                    <a:pt x="32" y="11"/>
                    <a:pt x="32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0"/>
                    <a:pt x="32" y="10"/>
                  </a:cubicBezTo>
                  <a:cubicBezTo>
                    <a:pt x="32" y="9"/>
                    <a:pt x="33" y="9"/>
                    <a:pt x="33" y="9"/>
                  </a:cubicBezTo>
                  <a:cubicBezTo>
                    <a:pt x="33" y="9"/>
                    <a:pt x="34" y="8"/>
                    <a:pt x="34" y="9"/>
                  </a:cubicBezTo>
                  <a:cubicBezTo>
                    <a:pt x="34" y="10"/>
                    <a:pt x="34" y="10"/>
                    <a:pt x="35" y="11"/>
                  </a:cubicBezTo>
                  <a:cubicBezTo>
                    <a:pt x="34" y="11"/>
                    <a:pt x="34" y="12"/>
                    <a:pt x="34" y="12"/>
                  </a:cubicBezTo>
                  <a:cubicBezTo>
                    <a:pt x="34" y="12"/>
                    <a:pt x="34" y="13"/>
                    <a:pt x="33" y="13"/>
                  </a:cubicBezTo>
                  <a:cubicBezTo>
                    <a:pt x="34" y="12"/>
                    <a:pt x="33" y="11"/>
                    <a:pt x="33" y="11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9" y="10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9"/>
                    <a:pt x="30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lose/>
                  <a:moveTo>
                    <a:pt x="39" y="7"/>
                  </a:moveTo>
                  <a:cubicBezTo>
                    <a:pt x="40" y="6"/>
                    <a:pt x="41" y="6"/>
                    <a:pt x="42" y="6"/>
                  </a:cubicBezTo>
                  <a:cubicBezTo>
                    <a:pt x="44" y="5"/>
                    <a:pt x="46" y="6"/>
                    <a:pt x="47" y="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1" y="3"/>
                    <a:pt x="51" y="4"/>
                    <a:pt x="51" y="5"/>
                  </a:cubicBezTo>
                  <a:cubicBezTo>
                    <a:pt x="51" y="7"/>
                    <a:pt x="49" y="7"/>
                    <a:pt x="48" y="8"/>
                  </a:cubicBezTo>
                  <a:cubicBezTo>
                    <a:pt x="48" y="8"/>
                    <a:pt x="47" y="8"/>
                    <a:pt x="46" y="8"/>
                  </a:cubicBezTo>
                  <a:cubicBezTo>
                    <a:pt x="44" y="8"/>
                    <a:pt x="43" y="9"/>
                    <a:pt x="42" y="11"/>
                  </a:cubicBezTo>
                  <a:cubicBezTo>
                    <a:pt x="42" y="11"/>
                    <a:pt x="42" y="11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1" y="12"/>
                    <a:pt x="41" y="13"/>
                  </a:cubicBezTo>
                  <a:cubicBezTo>
                    <a:pt x="40" y="13"/>
                    <a:pt x="39" y="13"/>
                    <a:pt x="38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5"/>
                    <a:pt x="36" y="15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6"/>
                    <a:pt x="35" y="16"/>
                    <a:pt x="35" y="17"/>
                  </a:cubicBezTo>
                  <a:cubicBezTo>
                    <a:pt x="34" y="17"/>
                    <a:pt x="33" y="17"/>
                    <a:pt x="32" y="18"/>
                  </a:cubicBezTo>
                  <a:cubicBezTo>
                    <a:pt x="32" y="18"/>
                    <a:pt x="33" y="20"/>
                    <a:pt x="31" y="19"/>
                  </a:cubicBezTo>
                  <a:cubicBezTo>
                    <a:pt x="31" y="19"/>
                    <a:pt x="31" y="18"/>
                    <a:pt x="30" y="17"/>
                  </a:cubicBezTo>
                  <a:cubicBezTo>
                    <a:pt x="31" y="17"/>
                    <a:pt x="30" y="16"/>
                    <a:pt x="31" y="16"/>
                  </a:cubicBezTo>
                  <a:cubicBezTo>
                    <a:pt x="31" y="17"/>
                    <a:pt x="31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3" y="16"/>
                    <a:pt x="34" y="15"/>
                  </a:cubicBezTo>
                  <a:cubicBezTo>
                    <a:pt x="33" y="15"/>
                    <a:pt x="34" y="15"/>
                    <a:pt x="35" y="14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7" y="12"/>
                    <a:pt x="38" y="13"/>
                    <a:pt x="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1" y="11"/>
                    <a:pt x="42" y="10"/>
                  </a:cubicBezTo>
                  <a:cubicBezTo>
                    <a:pt x="42" y="10"/>
                    <a:pt x="42" y="10"/>
                    <a:pt x="42" y="9"/>
                  </a:cubicBezTo>
                  <a:cubicBezTo>
                    <a:pt x="41" y="10"/>
                    <a:pt x="41" y="10"/>
                    <a:pt x="40" y="11"/>
                  </a:cubicBezTo>
                  <a:cubicBezTo>
                    <a:pt x="40" y="11"/>
                    <a:pt x="39" y="11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0"/>
                    <a:pt x="41" y="9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8"/>
                    <a:pt x="39" y="9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8" y="8"/>
                    <a:pt x="39" y="7"/>
                    <a:pt x="39" y="7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0" y="17"/>
                    <a:pt x="50" y="18"/>
                    <a:pt x="50" y="18"/>
                  </a:cubicBezTo>
                  <a:cubicBezTo>
                    <a:pt x="49" y="18"/>
                    <a:pt x="48" y="18"/>
                    <a:pt x="47" y="19"/>
                  </a:cubicBezTo>
                  <a:cubicBezTo>
                    <a:pt x="47" y="19"/>
                    <a:pt x="47" y="19"/>
                    <a:pt x="48" y="19"/>
                  </a:cubicBezTo>
                  <a:cubicBezTo>
                    <a:pt x="48" y="19"/>
                    <a:pt x="48" y="18"/>
                    <a:pt x="49" y="18"/>
                  </a:cubicBezTo>
                  <a:cubicBezTo>
                    <a:pt x="49" y="18"/>
                    <a:pt x="50" y="18"/>
                    <a:pt x="50" y="18"/>
                  </a:cubicBezTo>
                  <a:cubicBezTo>
                    <a:pt x="50" y="19"/>
                    <a:pt x="51" y="19"/>
                    <a:pt x="51" y="20"/>
                  </a:cubicBezTo>
                  <a:cubicBezTo>
                    <a:pt x="51" y="20"/>
                    <a:pt x="51" y="22"/>
                    <a:pt x="50" y="22"/>
                  </a:cubicBezTo>
                  <a:cubicBezTo>
                    <a:pt x="49" y="22"/>
                    <a:pt x="48" y="21"/>
                    <a:pt x="47" y="22"/>
                  </a:cubicBezTo>
                  <a:cubicBezTo>
                    <a:pt x="47" y="22"/>
                    <a:pt x="46" y="22"/>
                    <a:pt x="45" y="22"/>
                  </a:cubicBezTo>
                  <a:cubicBezTo>
                    <a:pt x="45" y="21"/>
                    <a:pt x="45" y="21"/>
                    <a:pt x="45" y="20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5" y="17"/>
                    <a:pt x="46" y="17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5"/>
                    <a:pt x="45" y="16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5"/>
                    <a:pt x="45" y="15"/>
                  </a:cubicBezTo>
                  <a:cubicBezTo>
                    <a:pt x="45" y="15"/>
                    <a:pt x="45" y="15"/>
                    <a:pt x="45" y="14"/>
                  </a:cubicBezTo>
                  <a:cubicBezTo>
                    <a:pt x="45" y="14"/>
                    <a:pt x="45" y="15"/>
                    <a:pt x="44" y="15"/>
                  </a:cubicBezTo>
                  <a:cubicBezTo>
                    <a:pt x="44" y="15"/>
                    <a:pt x="43" y="15"/>
                    <a:pt x="43" y="16"/>
                  </a:cubicBezTo>
                  <a:cubicBezTo>
                    <a:pt x="43" y="15"/>
                    <a:pt x="44" y="14"/>
                    <a:pt x="44" y="14"/>
                  </a:cubicBezTo>
                  <a:cubicBezTo>
                    <a:pt x="44" y="14"/>
                    <a:pt x="44" y="14"/>
                    <a:pt x="44" y="13"/>
                  </a:cubicBezTo>
                  <a:cubicBezTo>
                    <a:pt x="43" y="14"/>
                    <a:pt x="42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4"/>
                    <a:pt x="42" y="13"/>
                    <a:pt x="42" y="12"/>
                  </a:cubicBezTo>
                  <a:cubicBezTo>
                    <a:pt x="43" y="11"/>
                    <a:pt x="45" y="11"/>
                    <a:pt x="46" y="10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7" y="10"/>
                    <a:pt x="46" y="10"/>
                  </a:cubicBezTo>
                  <a:cubicBezTo>
                    <a:pt x="46" y="11"/>
                    <a:pt x="45" y="11"/>
                    <a:pt x="44" y="12"/>
                  </a:cubicBezTo>
                  <a:cubicBezTo>
                    <a:pt x="45" y="13"/>
                    <a:pt x="45" y="12"/>
                    <a:pt x="45" y="12"/>
                  </a:cubicBezTo>
                  <a:cubicBezTo>
                    <a:pt x="46" y="12"/>
                    <a:pt x="46" y="11"/>
                    <a:pt x="46" y="11"/>
                  </a:cubicBezTo>
                  <a:cubicBezTo>
                    <a:pt x="47" y="12"/>
                    <a:pt x="47" y="11"/>
                    <a:pt x="48" y="12"/>
                  </a:cubicBezTo>
                  <a:cubicBezTo>
                    <a:pt x="47" y="12"/>
                    <a:pt x="47" y="12"/>
                    <a:pt x="46" y="12"/>
                  </a:cubicBezTo>
                  <a:cubicBezTo>
                    <a:pt x="46" y="13"/>
                    <a:pt x="46" y="13"/>
                    <a:pt x="45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3"/>
                    <a:pt x="47" y="13"/>
                    <a:pt x="48" y="13"/>
                  </a:cubicBezTo>
                  <a:cubicBezTo>
                    <a:pt x="49" y="13"/>
                    <a:pt x="49" y="14"/>
                    <a:pt x="49" y="15"/>
                  </a:cubicBezTo>
                  <a:close/>
                  <a:moveTo>
                    <a:pt x="51" y="25"/>
                  </a:moveTo>
                  <a:cubicBezTo>
                    <a:pt x="50" y="26"/>
                    <a:pt x="50" y="26"/>
                    <a:pt x="50" y="26"/>
                  </a:cubicBezTo>
                  <a:cubicBezTo>
                    <a:pt x="50" y="25"/>
                    <a:pt x="49" y="25"/>
                    <a:pt x="49" y="24"/>
                  </a:cubicBezTo>
                  <a:cubicBezTo>
                    <a:pt x="49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5"/>
                    <a:pt x="49" y="26"/>
                    <a:pt x="50" y="27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5"/>
                    <a:pt x="47" y="25"/>
                    <a:pt x="46" y="24"/>
                  </a:cubicBezTo>
                  <a:cubicBezTo>
                    <a:pt x="46" y="24"/>
                    <a:pt x="45" y="24"/>
                    <a:pt x="45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6" y="22"/>
                    <a:pt x="46" y="22"/>
                    <a:pt x="47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2"/>
                    <a:pt x="50" y="23"/>
                    <a:pt x="50" y="23"/>
                  </a:cubicBezTo>
                  <a:cubicBezTo>
                    <a:pt x="51" y="23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lose/>
                  <a:moveTo>
                    <a:pt x="5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49" y="36"/>
                    <a:pt x="50" y="34"/>
                    <a:pt x="50" y="33"/>
                  </a:cubicBezTo>
                  <a:cubicBezTo>
                    <a:pt x="50" y="33"/>
                    <a:pt x="49" y="32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3"/>
                    <a:pt x="52" y="34"/>
                    <a:pt x="52" y="36"/>
                  </a:cubicBezTo>
                  <a:close/>
                  <a:moveTo>
                    <a:pt x="45" y="39"/>
                  </a:moveTo>
                  <a:cubicBezTo>
                    <a:pt x="45" y="39"/>
                    <a:pt x="46" y="39"/>
                    <a:pt x="46" y="39"/>
                  </a:cubicBezTo>
                  <a:cubicBezTo>
                    <a:pt x="46" y="39"/>
                    <a:pt x="46" y="40"/>
                    <a:pt x="47" y="40"/>
                  </a:cubicBezTo>
                  <a:cubicBezTo>
                    <a:pt x="48" y="41"/>
                    <a:pt x="49" y="42"/>
                    <a:pt x="50" y="43"/>
                  </a:cubicBezTo>
                  <a:cubicBezTo>
                    <a:pt x="51" y="43"/>
                    <a:pt x="51" y="43"/>
                    <a:pt x="52" y="44"/>
                  </a:cubicBezTo>
                  <a:cubicBezTo>
                    <a:pt x="52" y="44"/>
                    <a:pt x="51" y="45"/>
                    <a:pt x="51" y="45"/>
                  </a:cubicBezTo>
                  <a:cubicBezTo>
                    <a:pt x="49" y="45"/>
                    <a:pt x="48" y="44"/>
                    <a:pt x="47" y="43"/>
                  </a:cubicBezTo>
                  <a:cubicBezTo>
                    <a:pt x="46" y="42"/>
                    <a:pt x="46" y="40"/>
                    <a:pt x="45" y="39"/>
                  </a:cubicBezTo>
                  <a:close/>
                  <a:moveTo>
                    <a:pt x="44" y="66"/>
                  </a:moveTo>
                  <a:cubicBezTo>
                    <a:pt x="43" y="67"/>
                    <a:pt x="41" y="66"/>
                    <a:pt x="40" y="65"/>
                  </a:cubicBezTo>
                  <a:cubicBezTo>
                    <a:pt x="39" y="64"/>
                    <a:pt x="39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2"/>
                    <a:pt x="41" y="63"/>
                    <a:pt x="42" y="64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2" y="64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1" y="62"/>
                    <a:pt x="41" y="61"/>
                    <a:pt x="40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2" y="60"/>
                    <a:pt x="44" y="61"/>
                    <a:pt x="45" y="62"/>
                  </a:cubicBezTo>
                  <a:cubicBezTo>
                    <a:pt x="45" y="63"/>
                    <a:pt x="46" y="64"/>
                    <a:pt x="46" y="65"/>
                  </a:cubicBezTo>
                  <a:cubicBezTo>
                    <a:pt x="45" y="65"/>
                    <a:pt x="45" y="66"/>
                    <a:pt x="44" y="66"/>
                  </a:cubicBezTo>
                  <a:close/>
                  <a:moveTo>
                    <a:pt x="47" y="95"/>
                  </a:moveTo>
                  <a:cubicBezTo>
                    <a:pt x="47" y="95"/>
                    <a:pt x="47" y="95"/>
                    <a:pt x="47" y="95"/>
                  </a:cubicBezTo>
                  <a:cubicBezTo>
                    <a:pt x="46" y="94"/>
                    <a:pt x="45" y="95"/>
                    <a:pt x="45" y="95"/>
                  </a:cubicBezTo>
                  <a:cubicBezTo>
                    <a:pt x="44" y="94"/>
                    <a:pt x="44" y="94"/>
                    <a:pt x="44" y="93"/>
                  </a:cubicBezTo>
                  <a:cubicBezTo>
                    <a:pt x="45" y="93"/>
                    <a:pt x="45" y="92"/>
                    <a:pt x="46" y="92"/>
                  </a:cubicBezTo>
                  <a:cubicBezTo>
                    <a:pt x="46" y="92"/>
                    <a:pt x="46" y="91"/>
                    <a:pt x="45" y="91"/>
                  </a:cubicBezTo>
                  <a:cubicBezTo>
                    <a:pt x="45" y="91"/>
                    <a:pt x="44" y="92"/>
                    <a:pt x="44" y="92"/>
                  </a:cubicBezTo>
                  <a:cubicBezTo>
                    <a:pt x="43" y="91"/>
                    <a:pt x="43" y="90"/>
                    <a:pt x="43" y="89"/>
                  </a:cubicBezTo>
                  <a:cubicBezTo>
                    <a:pt x="43" y="89"/>
                    <a:pt x="44" y="89"/>
                    <a:pt x="44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7" y="90"/>
                    <a:pt x="47" y="92"/>
                    <a:pt x="47" y="93"/>
                  </a:cubicBezTo>
                  <a:cubicBezTo>
                    <a:pt x="47" y="93"/>
                    <a:pt x="48" y="94"/>
                    <a:pt x="47" y="95"/>
                  </a:cubicBezTo>
                  <a:close/>
                  <a:moveTo>
                    <a:pt x="45" y="97"/>
                  </a:move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6"/>
                    <a:pt x="47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7" y="97"/>
                    <a:pt x="46" y="97"/>
                    <a:pt x="46" y="98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5" y="99"/>
                    <a:pt x="45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99"/>
                    <a:pt x="45" y="98"/>
                    <a:pt x="45" y="97"/>
                  </a:cubicBezTo>
                  <a:close/>
                  <a:moveTo>
                    <a:pt x="18" y="97"/>
                  </a:moveTo>
                  <a:cubicBezTo>
                    <a:pt x="19" y="97"/>
                    <a:pt x="20" y="97"/>
                    <a:pt x="20" y="98"/>
                  </a:cubicBezTo>
                  <a:cubicBezTo>
                    <a:pt x="20" y="98"/>
                    <a:pt x="20" y="99"/>
                    <a:pt x="20" y="100"/>
                  </a:cubicBezTo>
                  <a:cubicBezTo>
                    <a:pt x="20" y="100"/>
                    <a:pt x="20" y="101"/>
                    <a:pt x="2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2"/>
                    <a:pt x="19" y="102"/>
                    <a:pt x="19" y="101"/>
                  </a:cubicBezTo>
                  <a:cubicBezTo>
                    <a:pt x="18" y="100"/>
                    <a:pt x="17" y="100"/>
                    <a:pt x="17" y="98"/>
                  </a:cubicBezTo>
                  <a:cubicBezTo>
                    <a:pt x="17" y="98"/>
                    <a:pt x="18" y="97"/>
                    <a:pt x="18" y="97"/>
                  </a:cubicBezTo>
                  <a:close/>
                  <a:moveTo>
                    <a:pt x="13" y="97"/>
                  </a:moveTo>
                  <a:cubicBezTo>
                    <a:pt x="13" y="96"/>
                    <a:pt x="14" y="96"/>
                    <a:pt x="15" y="97"/>
                  </a:cubicBezTo>
                  <a:cubicBezTo>
                    <a:pt x="15" y="97"/>
                    <a:pt x="14" y="98"/>
                    <a:pt x="14" y="99"/>
                  </a:cubicBezTo>
                  <a:cubicBezTo>
                    <a:pt x="15" y="99"/>
                    <a:pt x="15" y="100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3" y="100"/>
                    <a:pt x="13" y="99"/>
                    <a:pt x="13" y="98"/>
                  </a:cubicBezTo>
                  <a:cubicBezTo>
                    <a:pt x="13" y="98"/>
                    <a:pt x="12" y="97"/>
                    <a:pt x="13" y="97"/>
                  </a:cubicBezTo>
                  <a:close/>
                  <a:moveTo>
                    <a:pt x="11" y="94"/>
                  </a:moveTo>
                  <a:cubicBezTo>
                    <a:pt x="12" y="93"/>
                    <a:pt x="12" y="92"/>
                    <a:pt x="12" y="91"/>
                  </a:cubicBezTo>
                  <a:cubicBezTo>
                    <a:pt x="12" y="90"/>
                    <a:pt x="13" y="90"/>
                    <a:pt x="13" y="90"/>
                  </a:cubicBezTo>
                  <a:cubicBezTo>
                    <a:pt x="14" y="90"/>
                    <a:pt x="15" y="89"/>
                    <a:pt x="15" y="90"/>
                  </a:cubicBezTo>
                  <a:cubicBezTo>
                    <a:pt x="15" y="90"/>
                    <a:pt x="16" y="90"/>
                    <a:pt x="15" y="91"/>
                  </a:cubicBezTo>
                  <a:cubicBezTo>
                    <a:pt x="15" y="91"/>
                    <a:pt x="15" y="92"/>
                    <a:pt x="14" y="92"/>
                  </a:cubicBezTo>
                  <a:cubicBezTo>
                    <a:pt x="14" y="92"/>
                    <a:pt x="13" y="92"/>
                    <a:pt x="13" y="93"/>
                  </a:cubicBezTo>
                  <a:cubicBezTo>
                    <a:pt x="13" y="93"/>
                    <a:pt x="14" y="93"/>
                    <a:pt x="15" y="93"/>
                  </a:cubicBezTo>
                  <a:cubicBezTo>
                    <a:pt x="15" y="94"/>
                    <a:pt x="15" y="95"/>
                    <a:pt x="15" y="95"/>
                  </a:cubicBezTo>
                  <a:cubicBezTo>
                    <a:pt x="14" y="96"/>
                    <a:pt x="13" y="96"/>
                    <a:pt x="13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1" y="96"/>
                    <a:pt x="11" y="95"/>
                    <a:pt x="11" y="94"/>
                  </a:cubicBezTo>
                  <a:close/>
                  <a:moveTo>
                    <a:pt x="12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2"/>
                    <a:pt x="14" y="75"/>
                    <a:pt x="14" y="77"/>
                  </a:cubicBezTo>
                  <a:cubicBezTo>
                    <a:pt x="14" y="79"/>
                    <a:pt x="14" y="81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cubicBezTo>
                    <a:pt x="16" y="87"/>
                    <a:pt x="15" y="88"/>
                    <a:pt x="15" y="89"/>
                  </a:cubicBezTo>
                  <a:cubicBezTo>
                    <a:pt x="14" y="89"/>
                    <a:pt x="14" y="88"/>
                    <a:pt x="14" y="87"/>
                  </a:cubicBezTo>
                  <a:cubicBezTo>
                    <a:pt x="13" y="84"/>
                    <a:pt x="12" y="81"/>
                    <a:pt x="12" y="77"/>
                  </a:cubicBezTo>
                  <a:cubicBezTo>
                    <a:pt x="12" y="76"/>
                    <a:pt x="12" y="74"/>
                    <a:pt x="12" y="72"/>
                  </a:cubicBezTo>
                  <a:cubicBezTo>
                    <a:pt x="11" y="72"/>
                    <a:pt x="11" y="71"/>
                    <a:pt x="11" y="70"/>
                  </a:cubicBezTo>
                  <a:cubicBezTo>
                    <a:pt x="12" y="69"/>
                    <a:pt x="12" y="70"/>
                    <a:pt x="12" y="70"/>
                  </a:cubicBezTo>
                  <a:close/>
                  <a:moveTo>
                    <a:pt x="13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4" y="62"/>
                    <a:pt x="15" y="62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3"/>
                    <a:pt x="15" y="64"/>
                    <a:pt x="14" y="65"/>
                  </a:cubicBezTo>
                  <a:cubicBezTo>
                    <a:pt x="14" y="65"/>
                    <a:pt x="14" y="66"/>
                    <a:pt x="14" y="66"/>
                  </a:cubicBezTo>
                  <a:cubicBezTo>
                    <a:pt x="15" y="65"/>
                    <a:pt x="16" y="64"/>
                    <a:pt x="16" y="64"/>
                  </a:cubicBezTo>
                  <a:cubicBezTo>
                    <a:pt x="17" y="63"/>
                    <a:pt x="17" y="62"/>
                    <a:pt x="18" y="62"/>
                  </a:cubicBezTo>
                  <a:cubicBezTo>
                    <a:pt x="18" y="62"/>
                    <a:pt x="18" y="63"/>
                    <a:pt x="18" y="63"/>
                  </a:cubicBezTo>
                  <a:cubicBezTo>
                    <a:pt x="18" y="66"/>
                    <a:pt x="16" y="68"/>
                    <a:pt x="14" y="69"/>
                  </a:cubicBezTo>
                  <a:cubicBezTo>
                    <a:pt x="14" y="69"/>
                    <a:pt x="13" y="69"/>
                    <a:pt x="13" y="69"/>
                  </a:cubicBezTo>
                  <a:cubicBezTo>
                    <a:pt x="12" y="69"/>
                    <a:pt x="11" y="68"/>
                    <a:pt x="11" y="68"/>
                  </a:cubicBezTo>
                  <a:cubicBezTo>
                    <a:pt x="11" y="66"/>
                    <a:pt x="12" y="65"/>
                    <a:pt x="13" y="63"/>
                  </a:cubicBezTo>
                  <a:close/>
                  <a:moveTo>
                    <a:pt x="12" y="43"/>
                  </a:moveTo>
                  <a:cubicBezTo>
                    <a:pt x="12" y="43"/>
                    <a:pt x="12" y="44"/>
                    <a:pt x="12" y="44"/>
                  </a:cubicBezTo>
                  <a:cubicBezTo>
                    <a:pt x="12" y="47"/>
                    <a:pt x="12" y="50"/>
                    <a:pt x="12" y="53"/>
                  </a:cubicBezTo>
                  <a:cubicBezTo>
                    <a:pt x="12" y="56"/>
                    <a:pt x="13" y="60"/>
                    <a:pt x="13" y="63"/>
                  </a:cubicBezTo>
                  <a:cubicBezTo>
                    <a:pt x="13" y="63"/>
                    <a:pt x="12" y="63"/>
                    <a:pt x="12" y="64"/>
                  </a:cubicBezTo>
                  <a:cubicBezTo>
                    <a:pt x="12" y="64"/>
                    <a:pt x="11" y="65"/>
                    <a:pt x="11" y="65"/>
                  </a:cubicBezTo>
                  <a:cubicBezTo>
                    <a:pt x="10" y="64"/>
                    <a:pt x="11" y="63"/>
                    <a:pt x="10" y="62"/>
                  </a:cubicBezTo>
                  <a:cubicBezTo>
                    <a:pt x="10" y="57"/>
                    <a:pt x="10" y="52"/>
                    <a:pt x="10" y="47"/>
                  </a:cubicBezTo>
                  <a:cubicBezTo>
                    <a:pt x="10" y="46"/>
                    <a:pt x="10" y="46"/>
                    <a:pt x="11" y="45"/>
                  </a:cubicBezTo>
                  <a:cubicBezTo>
                    <a:pt x="11" y="44"/>
                    <a:pt x="11" y="44"/>
                    <a:pt x="12" y="43"/>
                  </a:cubicBezTo>
                  <a:close/>
                  <a:moveTo>
                    <a:pt x="17" y="16"/>
                  </a:moveTo>
                  <a:cubicBezTo>
                    <a:pt x="19" y="16"/>
                    <a:pt x="20" y="16"/>
                    <a:pt x="22" y="17"/>
                  </a:cubicBezTo>
                  <a:cubicBezTo>
                    <a:pt x="23" y="19"/>
                    <a:pt x="23" y="21"/>
                    <a:pt x="22" y="23"/>
                  </a:cubicBezTo>
                  <a:cubicBezTo>
                    <a:pt x="22" y="24"/>
                    <a:pt x="21" y="25"/>
                    <a:pt x="19" y="25"/>
                  </a:cubicBezTo>
                  <a:cubicBezTo>
                    <a:pt x="18" y="26"/>
                    <a:pt x="16" y="25"/>
                    <a:pt x="15" y="24"/>
                  </a:cubicBezTo>
                  <a:cubicBezTo>
                    <a:pt x="14" y="23"/>
                    <a:pt x="13" y="22"/>
                    <a:pt x="14" y="20"/>
                  </a:cubicBezTo>
                  <a:cubicBezTo>
                    <a:pt x="14" y="18"/>
                    <a:pt x="15" y="17"/>
                    <a:pt x="17" y="16"/>
                  </a:cubicBezTo>
                  <a:close/>
                  <a:moveTo>
                    <a:pt x="21" y="12"/>
                  </a:moveTo>
                  <a:cubicBezTo>
                    <a:pt x="19" y="12"/>
                    <a:pt x="18" y="13"/>
                    <a:pt x="17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0" y="11"/>
                    <a:pt x="21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2"/>
                    <a:pt x="21" y="12"/>
                  </a:cubicBezTo>
                  <a:close/>
                  <a:moveTo>
                    <a:pt x="23" y="14"/>
                  </a:move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20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3" y="13"/>
                    <a:pt x="23" y="14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4" y="11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1"/>
                    <a:pt x="26" y="11"/>
                    <a:pt x="25" y="12"/>
                  </a:cubicBezTo>
                  <a:close/>
                  <a:moveTo>
                    <a:pt x="24" y="16"/>
                  </a:move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4" y="15"/>
                    <a:pt x="24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4" y="16"/>
                    <a:pt x="24" y="16"/>
                  </a:cubicBezTo>
                  <a:close/>
                  <a:moveTo>
                    <a:pt x="26" y="19"/>
                  </a:moveTo>
                  <a:cubicBezTo>
                    <a:pt x="25" y="18"/>
                    <a:pt x="26" y="18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7"/>
                    <a:pt x="25" y="17"/>
                    <a:pt x="26" y="16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27" y="17"/>
                    <a:pt x="26" y="18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32" y="51"/>
                  </a:moveTo>
                  <a:cubicBezTo>
                    <a:pt x="31" y="52"/>
                    <a:pt x="30" y="53"/>
                    <a:pt x="28" y="53"/>
                  </a:cubicBezTo>
                  <a:cubicBezTo>
                    <a:pt x="27" y="53"/>
                    <a:pt x="26" y="52"/>
                    <a:pt x="26" y="52"/>
                  </a:cubicBezTo>
                  <a:cubicBezTo>
                    <a:pt x="26" y="51"/>
                    <a:pt x="25" y="51"/>
                    <a:pt x="25" y="50"/>
                  </a:cubicBezTo>
                  <a:cubicBezTo>
                    <a:pt x="25" y="49"/>
                    <a:pt x="24" y="47"/>
                    <a:pt x="24" y="46"/>
                  </a:cubicBezTo>
                  <a:cubicBezTo>
                    <a:pt x="24" y="44"/>
                    <a:pt x="25" y="42"/>
                    <a:pt x="25" y="40"/>
                  </a:cubicBezTo>
                  <a:cubicBezTo>
                    <a:pt x="25" y="40"/>
                    <a:pt x="25" y="39"/>
                    <a:pt x="26" y="40"/>
                  </a:cubicBezTo>
                  <a:cubicBezTo>
                    <a:pt x="26" y="41"/>
                    <a:pt x="25" y="43"/>
                    <a:pt x="26" y="44"/>
                  </a:cubicBezTo>
                  <a:cubicBezTo>
                    <a:pt x="26" y="44"/>
                    <a:pt x="26" y="45"/>
                    <a:pt x="27" y="45"/>
                  </a:cubicBezTo>
                  <a:cubicBezTo>
                    <a:pt x="27" y="44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5"/>
                    <a:pt x="27" y="47"/>
                    <a:pt x="28" y="48"/>
                  </a:cubicBezTo>
                  <a:cubicBezTo>
                    <a:pt x="28" y="49"/>
                    <a:pt x="29" y="49"/>
                    <a:pt x="29" y="49"/>
                  </a:cubicBezTo>
                  <a:cubicBezTo>
                    <a:pt x="29" y="49"/>
                    <a:pt x="29" y="48"/>
                    <a:pt x="29" y="48"/>
                  </a:cubicBezTo>
                  <a:cubicBezTo>
                    <a:pt x="28" y="46"/>
                    <a:pt x="28" y="43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2"/>
                    <a:pt x="29" y="44"/>
                    <a:pt x="30" y="45"/>
                  </a:cubicBezTo>
                  <a:cubicBezTo>
                    <a:pt x="30" y="45"/>
                    <a:pt x="30" y="44"/>
                    <a:pt x="31" y="44"/>
                  </a:cubicBezTo>
                  <a:cubicBezTo>
                    <a:pt x="31" y="42"/>
                    <a:pt x="30" y="41"/>
                    <a:pt x="31" y="39"/>
                  </a:cubicBezTo>
                  <a:cubicBezTo>
                    <a:pt x="31" y="39"/>
                    <a:pt x="31" y="40"/>
                    <a:pt x="31" y="40"/>
                  </a:cubicBezTo>
                  <a:cubicBezTo>
                    <a:pt x="32" y="43"/>
                    <a:pt x="35" y="47"/>
                    <a:pt x="32" y="51"/>
                  </a:cubicBezTo>
                  <a:close/>
                  <a:moveTo>
                    <a:pt x="41" y="40"/>
                  </a:moveTo>
                  <a:cubicBezTo>
                    <a:pt x="40" y="39"/>
                    <a:pt x="40" y="37"/>
                    <a:pt x="39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7"/>
                    <a:pt x="41" y="38"/>
                    <a:pt x="42" y="38"/>
                  </a:cubicBezTo>
                  <a:cubicBezTo>
                    <a:pt x="43" y="38"/>
                    <a:pt x="42" y="37"/>
                    <a:pt x="42" y="37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35"/>
                    <a:pt x="42" y="36"/>
                    <a:pt x="43" y="36"/>
                  </a:cubicBezTo>
                  <a:cubicBezTo>
                    <a:pt x="43" y="36"/>
                    <a:pt x="44" y="37"/>
                    <a:pt x="44" y="38"/>
                  </a:cubicBezTo>
                  <a:cubicBezTo>
                    <a:pt x="44" y="39"/>
                    <a:pt x="44" y="40"/>
                    <a:pt x="44" y="41"/>
                  </a:cubicBezTo>
                  <a:cubicBezTo>
                    <a:pt x="43" y="41"/>
                    <a:pt x="42" y="41"/>
                    <a:pt x="41" y="40"/>
                  </a:cubicBezTo>
                  <a:close/>
                  <a:moveTo>
                    <a:pt x="40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4"/>
                    <a:pt x="42" y="44"/>
                    <a:pt x="41" y="44"/>
                  </a:cubicBezTo>
                  <a:cubicBezTo>
                    <a:pt x="41" y="44"/>
                    <a:pt x="40" y="44"/>
                    <a:pt x="39" y="43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2"/>
                    <a:pt x="41" y="42"/>
                  </a:cubicBezTo>
                  <a:cubicBezTo>
                    <a:pt x="41" y="41"/>
                    <a:pt x="40" y="41"/>
                    <a:pt x="40" y="41"/>
                  </a:cubicBezTo>
                  <a:close/>
                  <a:moveTo>
                    <a:pt x="37" y="49"/>
                  </a:moveTo>
                  <a:cubicBezTo>
                    <a:pt x="36" y="48"/>
                    <a:pt x="36" y="47"/>
                    <a:pt x="35" y="46"/>
                  </a:cubicBezTo>
                  <a:cubicBezTo>
                    <a:pt x="35" y="45"/>
                    <a:pt x="35" y="45"/>
                    <a:pt x="35" y="44"/>
                  </a:cubicBezTo>
                  <a:cubicBezTo>
                    <a:pt x="36" y="44"/>
                    <a:pt x="36" y="45"/>
                    <a:pt x="36" y="45"/>
                  </a:cubicBezTo>
                  <a:cubicBezTo>
                    <a:pt x="36" y="45"/>
                    <a:pt x="37" y="46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38" y="45"/>
                    <a:pt x="37" y="44"/>
                    <a:pt x="37" y="43"/>
                  </a:cubicBezTo>
                  <a:cubicBezTo>
                    <a:pt x="37" y="43"/>
                    <a:pt x="38" y="44"/>
                    <a:pt x="38" y="44"/>
                  </a:cubicBezTo>
                  <a:cubicBezTo>
                    <a:pt x="39" y="44"/>
                    <a:pt x="41" y="45"/>
                    <a:pt x="41" y="46"/>
                  </a:cubicBezTo>
                  <a:cubicBezTo>
                    <a:pt x="41" y="47"/>
                    <a:pt x="41" y="48"/>
                    <a:pt x="40" y="49"/>
                  </a:cubicBezTo>
                  <a:cubicBezTo>
                    <a:pt x="39" y="49"/>
                    <a:pt x="38" y="49"/>
                    <a:pt x="37" y="49"/>
                  </a:cubicBezTo>
                  <a:close/>
                  <a:moveTo>
                    <a:pt x="40" y="73"/>
                  </a:moveTo>
                  <a:cubicBezTo>
                    <a:pt x="40" y="74"/>
                    <a:pt x="40" y="74"/>
                    <a:pt x="39" y="74"/>
                  </a:cubicBezTo>
                  <a:cubicBezTo>
                    <a:pt x="38" y="73"/>
                    <a:pt x="37" y="71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1"/>
                    <a:pt x="38" y="72"/>
                    <a:pt x="39" y="71"/>
                  </a:cubicBezTo>
                  <a:cubicBezTo>
                    <a:pt x="39" y="71"/>
                    <a:pt x="38" y="70"/>
                    <a:pt x="38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9" y="70"/>
                    <a:pt x="40" y="71"/>
                    <a:pt x="41" y="71"/>
                  </a:cubicBezTo>
                  <a:cubicBezTo>
                    <a:pt x="41" y="72"/>
                    <a:pt x="41" y="73"/>
                    <a:pt x="40" y="73"/>
                  </a:cubicBezTo>
                  <a:close/>
                  <a:moveTo>
                    <a:pt x="38" y="83"/>
                  </a:moveTo>
                  <a:cubicBezTo>
                    <a:pt x="38" y="81"/>
                    <a:pt x="38" y="80"/>
                    <a:pt x="38" y="78"/>
                  </a:cubicBezTo>
                  <a:cubicBezTo>
                    <a:pt x="38" y="78"/>
                    <a:pt x="39" y="78"/>
                    <a:pt x="39" y="78"/>
                  </a:cubicBezTo>
                  <a:cubicBezTo>
                    <a:pt x="39" y="80"/>
                    <a:pt x="39" y="81"/>
                    <a:pt x="39" y="83"/>
                  </a:cubicBezTo>
                  <a:cubicBezTo>
                    <a:pt x="39" y="84"/>
                    <a:pt x="39" y="85"/>
                    <a:pt x="39" y="86"/>
                  </a:cubicBezTo>
                  <a:cubicBezTo>
                    <a:pt x="38" y="86"/>
                    <a:pt x="38" y="86"/>
                    <a:pt x="38" y="85"/>
                  </a:cubicBezTo>
                  <a:cubicBezTo>
                    <a:pt x="37" y="85"/>
                    <a:pt x="38" y="84"/>
                    <a:pt x="38" y="83"/>
                  </a:cubicBezTo>
                  <a:close/>
                  <a:moveTo>
                    <a:pt x="31" y="89"/>
                  </a:moveTo>
                  <a:cubicBezTo>
                    <a:pt x="31" y="87"/>
                    <a:pt x="32" y="86"/>
                    <a:pt x="33" y="85"/>
                  </a:cubicBezTo>
                  <a:cubicBezTo>
                    <a:pt x="34" y="84"/>
                    <a:pt x="35" y="82"/>
                    <a:pt x="35" y="8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6" y="81"/>
                    <a:pt x="36" y="82"/>
                    <a:pt x="36" y="83"/>
                  </a:cubicBezTo>
                  <a:cubicBezTo>
                    <a:pt x="36" y="86"/>
                    <a:pt x="33" y="87"/>
                    <a:pt x="32" y="90"/>
                  </a:cubicBezTo>
                  <a:cubicBezTo>
                    <a:pt x="32" y="90"/>
                    <a:pt x="32" y="91"/>
                    <a:pt x="32" y="91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0" y="83"/>
                  </a:moveTo>
                  <a:cubicBezTo>
                    <a:pt x="30" y="83"/>
                    <a:pt x="31" y="82"/>
                    <a:pt x="31" y="82"/>
                  </a:cubicBezTo>
                  <a:cubicBezTo>
                    <a:pt x="32" y="81"/>
                    <a:pt x="32" y="79"/>
                    <a:pt x="33" y="78"/>
                  </a:cubicBezTo>
                  <a:cubicBezTo>
                    <a:pt x="33" y="78"/>
                    <a:pt x="33" y="77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8"/>
                    <a:pt x="34" y="80"/>
                    <a:pt x="34" y="81"/>
                  </a:cubicBezTo>
                  <a:cubicBezTo>
                    <a:pt x="33" y="83"/>
                    <a:pt x="32" y="84"/>
                    <a:pt x="31" y="86"/>
                  </a:cubicBezTo>
                  <a:cubicBezTo>
                    <a:pt x="31" y="86"/>
                    <a:pt x="31" y="87"/>
                    <a:pt x="30" y="87"/>
                  </a:cubicBezTo>
                  <a:cubicBezTo>
                    <a:pt x="30" y="86"/>
                    <a:pt x="30" y="84"/>
                    <a:pt x="30" y="83"/>
                  </a:cubicBezTo>
                  <a:close/>
                  <a:moveTo>
                    <a:pt x="27" y="80"/>
                  </a:moveTo>
                  <a:cubicBezTo>
                    <a:pt x="26" y="79"/>
                    <a:pt x="25" y="78"/>
                    <a:pt x="26" y="76"/>
                  </a:cubicBezTo>
                  <a:cubicBezTo>
                    <a:pt x="26" y="75"/>
                    <a:pt x="26" y="74"/>
                    <a:pt x="27" y="73"/>
                  </a:cubicBezTo>
                  <a:cubicBezTo>
                    <a:pt x="28" y="73"/>
                    <a:pt x="27" y="73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4"/>
                    <a:pt x="28" y="76"/>
                    <a:pt x="27" y="77"/>
                  </a:cubicBezTo>
                  <a:cubicBezTo>
                    <a:pt x="27" y="77"/>
                    <a:pt x="27" y="77"/>
                    <a:pt x="28" y="77"/>
                  </a:cubicBezTo>
                  <a:cubicBezTo>
                    <a:pt x="29" y="78"/>
                    <a:pt x="28" y="76"/>
                    <a:pt x="29" y="76"/>
                  </a:cubicBezTo>
                  <a:cubicBezTo>
                    <a:pt x="29" y="77"/>
                    <a:pt x="29" y="78"/>
                    <a:pt x="28" y="78"/>
                  </a:cubicBezTo>
                  <a:cubicBezTo>
                    <a:pt x="28" y="78"/>
                    <a:pt x="28" y="78"/>
                    <a:pt x="29" y="79"/>
                  </a:cubicBezTo>
                  <a:cubicBezTo>
                    <a:pt x="29" y="79"/>
                    <a:pt x="29" y="78"/>
                    <a:pt x="30" y="77"/>
                  </a:cubicBezTo>
                  <a:cubicBezTo>
                    <a:pt x="30" y="76"/>
                    <a:pt x="30" y="75"/>
                    <a:pt x="29" y="74"/>
                  </a:cubicBezTo>
                  <a:cubicBezTo>
                    <a:pt x="29" y="73"/>
                    <a:pt x="29" y="73"/>
                    <a:pt x="29" y="72"/>
                  </a:cubicBezTo>
                  <a:cubicBezTo>
                    <a:pt x="30" y="73"/>
                    <a:pt x="30" y="73"/>
                    <a:pt x="31" y="74"/>
                  </a:cubicBezTo>
                  <a:cubicBezTo>
                    <a:pt x="31" y="75"/>
                    <a:pt x="31" y="76"/>
                    <a:pt x="31" y="78"/>
                  </a:cubicBezTo>
                  <a:cubicBezTo>
                    <a:pt x="31" y="79"/>
                    <a:pt x="30" y="79"/>
                    <a:pt x="29" y="80"/>
                  </a:cubicBezTo>
                  <a:cubicBezTo>
                    <a:pt x="29" y="80"/>
                    <a:pt x="28" y="81"/>
                    <a:pt x="27" y="80"/>
                  </a:cubicBezTo>
                  <a:close/>
                  <a:moveTo>
                    <a:pt x="23" y="83"/>
                  </a:moveTo>
                  <a:cubicBezTo>
                    <a:pt x="23" y="82"/>
                    <a:pt x="22" y="81"/>
                    <a:pt x="22" y="80"/>
                  </a:cubicBezTo>
                  <a:cubicBezTo>
                    <a:pt x="22" y="79"/>
                    <a:pt x="22" y="78"/>
                    <a:pt x="22" y="77"/>
                  </a:cubicBezTo>
                  <a:cubicBezTo>
                    <a:pt x="22" y="77"/>
                    <a:pt x="22" y="77"/>
                    <a:pt x="22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9"/>
                    <a:pt x="24" y="80"/>
                    <a:pt x="25" y="82"/>
                  </a:cubicBezTo>
                  <a:cubicBezTo>
                    <a:pt x="26" y="83"/>
                    <a:pt x="28" y="83"/>
                    <a:pt x="27" y="85"/>
                  </a:cubicBezTo>
                  <a:cubicBezTo>
                    <a:pt x="27" y="85"/>
                    <a:pt x="28" y="86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5"/>
                    <a:pt x="25" y="84"/>
                    <a:pt x="23" y="83"/>
                  </a:cubicBezTo>
                  <a:close/>
                  <a:moveTo>
                    <a:pt x="16" y="90"/>
                  </a:moveTo>
                  <a:cubicBezTo>
                    <a:pt x="16" y="90"/>
                    <a:pt x="17" y="89"/>
                    <a:pt x="17" y="89"/>
                  </a:cubicBezTo>
                  <a:cubicBezTo>
                    <a:pt x="18" y="88"/>
                    <a:pt x="19" y="88"/>
                    <a:pt x="19" y="88"/>
                  </a:cubicBezTo>
                  <a:cubicBezTo>
                    <a:pt x="19" y="88"/>
                    <a:pt x="21" y="88"/>
                    <a:pt x="20" y="88"/>
                  </a:cubicBezTo>
                  <a:cubicBezTo>
                    <a:pt x="20" y="90"/>
                    <a:pt x="19" y="91"/>
                    <a:pt x="20" y="92"/>
                  </a:cubicBezTo>
                  <a:cubicBezTo>
                    <a:pt x="19" y="93"/>
                    <a:pt x="18" y="92"/>
                    <a:pt x="18" y="93"/>
                  </a:cubicBezTo>
                  <a:cubicBezTo>
                    <a:pt x="19" y="94"/>
                    <a:pt x="20" y="93"/>
                    <a:pt x="20" y="94"/>
                  </a:cubicBezTo>
                  <a:cubicBezTo>
                    <a:pt x="20" y="95"/>
                    <a:pt x="20" y="96"/>
                    <a:pt x="21" y="97"/>
                  </a:cubicBezTo>
                  <a:cubicBezTo>
                    <a:pt x="21" y="97"/>
                    <a:pt x="20" y="97"/>
                    <a:pt x="20" y="97"/>
                  </a:cubicBezTo>
                  <a:cubicBezTo>
                    <a:pt x="20" y="96"/>
                    <a:pt x="19" y="96"/>
                    <a:pt x="18" y="97"/>
                  </a:cubicBezTo>
                  <a:cubicBezTo>
                    <a:pt x="17" y="97"/>
                    <a:pt x="17" y="97"/>
                    <a:pt x="16" y="98"/>
                  </a:cubicBezTo>
                  <a:cubicBezTo>
                    <a:pt x="16" y="98"/>
                    <a:pt x="16" y="98"/>
                    <a:pt x="16" y="97"/>
                  </a:cubicBezTo>
                  <a:cubicBezTo>
                    <a:pt x="15" y="95"/>
                    <a:pt x="16" y="93"/>
                    <a:pt x="16" y="90"/>
                  </a:cubicBezTo>
                  <a:close/>
                  <a:moveTo>
                    <a:pt x="18" y="82"/>
                  </a:moveTo>
                  <a:cubicBezTo>
                    <a:pt x="18" y="83"/>
                    <a:pt x="19" y="84"/>
                    <a:pt x="18" y="85"/>
                  </a:cubicBezTo>
                  <a:cubicBezTo>
                    <a:pt x="18" y="86"/>
                    <a:pt x="17" y="86"/>
                    <a:pt x="17" y="86"/>
                  </a:cubicBezTo>
                  <a:cubicBezTo>
                    <a:pt x="17" y="86"/>
                    <a:pt x="17" y="85"/>
                    <a:pt x="17" y="85"/>
                  </a:cubicBezTo>
                  <a:cubicBezTo>
                    <a:pt x="17" y="83"/>
                    <a:pt x="16" y="82"/>
                    <a:pt x="17" y="81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7" y="79"/>
                    <a:pt x="17" y="78"/>
                    <a:pt x="18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lose/>
                  <a:moveTo>
                    <a:pt x="18" y="71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2"/>
                    <a:pt x="18" y="72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8" y="74"/>
                    <a:pt x="18" y="74"/>
                    <a:pt x="19" y="74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3"/>
                    <a:pt x="20" y="73"/>
                  </a:cubicBezTo>
                  <a:cubicBezTo>
                    <a:pt x="20" y="74"/>
                    <a:pt x="19" y="75"/>
                    <a:pt x="18" y="76"/>
                  </a:cubicBezTo>
                  <a:cubicBezTo>
                    <a:pt x="17" y="76"/>
                    <a:pt x="17" y="76"/>
                    <a:pt x="16" y="75"/>
                  </a:cubicBezTo>
                  <a:cubicBezTo>
                    <a:pt x="16" y="74"/>
                    <a:pt x="16" y="73"/>
                    <a:pt x="17" y="73"/>
                  </a:cubicBezTo>
                  <a:cubicBezTo>
                    <a:pt x="17" y="72"/>
                    <a:pt x="18" y="71"/>
                    <a:pt x="18" y="71"/>
                  </a:cubicBezTo>
                  <a:close/>
                  <a:moveTo>
                    <a:pt x="14" y="54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6" y="53"/>
                    <a:pt x="16" y="53"/>
                  </a:cubicBezTo>
                  <a:cubicBezTo>
                    <a:pt x="16" y="54"/>
                    <a:pt x="15" y="55"/>
                    <a:pt x="15" y="56"/>
                  </a:cubicBezTo>
                  <a:cubicBezTo>
                    <a:pt x="15" y="56"/>
                    <a:pt x="15" y="56"/>
                    <a:pt x="15" y="57"/>
                  </a:cubicBezTo>
                  <a:cubicBezTo>
                    <a:pt x="15" y="57"/>
                    <a:pt x="16" y="56"/>
                    <a:pt x="16" y="56"/>
                  </a:cubicBezTo>
                  <a:cubicBezTo>
                    <a:pt x="17" y="55"/>
                    <a:pt x="17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7" y="56"/>
                    <a:pt x="17" y="57"/>
                  </a:cubicBezTo>
                  <a:cubicBezTo>
                    <a:pt x="16" y="58"/>
                    <a:pt x="15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7"/>
                    <a:pt x="13" y="56"/>
                    <a:pt x="14" y="54"/>
                  </a:cubicBezTo>
                  <a:close/>
                  <a:moveTo>
                    <a:pt x="17" y="44"/>
                  </a:moveTo>
                  <a:cubicBezTo>
                    <a:pt x="16" y="45"/>
                    <a:pt x="15" y="45"/>
                    <a:pt x="15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3"/>
                    <a:pt x="15" y="42"/>
                    <a:pt x="15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6" y="43"/>
                    <a:pt x="16" y="42"/>
                    <a:pt x="16" y="42"/>
                  </a:cubicBezTo>
                  <a:cubicBezTo>
                    <a:pt x="17" y="41"/>
                    <a:pt x="17" y="40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41"/>
                    <a:pt x="18" y="42"/>
                    <a:pt x="17" y="44"/>
                  </a:cubicBezTo>
                  <a:close/>
                  <a:moveTo>
                    <a:pt x="25" y="53"/>
                  </a:moveTo>
                  <a:cubicBezTo>
                    <a:pt x="25" y="53"/>
                    <a:pt x="25" y="54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6"/>
                    <a:pt x="24" y="56"/>
                  </a:cubicBezTo>
                  <a:cubicBezTo>
                    <a:pt x="24" y="58"/>
                    <a:pt x="23" y="59"/>
                    <a:pt x="21" y="59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20" y="54"/>
                    <a:pt x="21" y="53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3"/>
                    <a:pt x="22" y="54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6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4"/>
                    <a:pt x="25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2"/>
                    <a:pt x="25" y="52"/>
                    <a:pt x="25" y="53"/>
                  </a:cubicBezTo>
                  <a:close/>
                  <a:moveTo>
                    <a:pt x="23" y="69"/>
                  </a:moveTo>
                  <a:cubicBezTo>
                    <a:pt x="23" y="68"/>
                    <a:pt x="24" y="68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9"/>
                    <a:pt x="24" y="70"/>
                    <a:pt x="24" y="71"/>
                  </a:cubicBezTo>
                  <a:cubicBezTo>
                    <a:pt x="24" y="71"/>
                    <a:pt x="24" y="70"/>
                    <a:pt x="25" y="71"/>
                  </a:cubicBezTo>
                  <a:cubicBezTo>
                    <a:pt x="26" y="70"/>
                    <a:pt x="26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70"/>
                    <a:pt x="26" y="72"/>
                    <a:pt x="26" y="73"/>
                  </a:cubicBezTo>
                  <a:cubicBezTo>
                    <a:pt x="25" y="74"/>
                    <a:pt x="24" y="74"/>
                    <a:pt x="23" y="74"/>
                  </a:cubicBezTo>
                  <a:cubicBezTo>
                    <a:pt x="22" y="74"/>
                    <a:pt x="22" y="74"/>
                    <a:pt x="22" y="73"/>
                  </a:cubicBezTo>
                  <a:cubicBezTo>
                    <a:pt x="21" y="72"/>
                    <a:pt x="22" y="70"/>
                    <a:pt x="23" y="69"/>
                  </a:cubicBezTo>
                  <a:close/>
                  <a:moveTo>
                    <a:pt x="21" y="65"/>
                  </a:moveTo>
                  <a:cubicBezTo>
                    <a:pt x="22" y="65"/>
                    <a:pt x="23" y="64"/>
                    <a:pt x="23" y="63"/>
                  </a:cubicBezTo>
                  <a:cubicBezTo>
                    <a:pt x="23" y="63"/>
                    <a:pt x="23" y="63"/>
                    <a:pt x="24" y="63"/>
                  </a:cubicBezTo>
                  <a:cubicBezTo>
                    <a:pt x="24" y="65"/>
                    <a:pt x="23" y="67"/>
                    <a:pt x="21" y="68"/>
                  </a:cubicBezTo>
                  <a:cubicBezTo>
                    <a:pt x="21" y="68"/>
                    <a:pt x="20" y="68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8" y="66"/>
                    <a:pt x="19" y="64"/>
                    <a:pt x="20" y="63"/>
                  </a:cubicBezTo>
                  <a:cubicBezTo>
                    <a:pt x="20" y="63"/>
                    <a:pt x="20" y="62"/>
                    <a:pt x="21" y="62"/>
                  </a:cubicBezTo>
                  <a:cubicBezTo>
                    <a:pt x="22" y="62"/>
                    <a:pt x="21" y="63"/>
                    <a:pt x="21" y="64"/>
                  </a:cubicBezTo>
                  <a:cubicBezTo>
                    <a:pt x="21" y="65"/>
                    <a:pt x="21" y="65"/>
                    <a:pt x="21" y="66"/>
                  </a:cubicBezTo>
                  <a:cubicBezTo>
                    <a:pt x="21" y="66"/>
                    <a:pt x="21" y="66"/>
                    <a:pt x="21" y="65"/>
                  </a:cubicBezTo>
                  <a:close/>
                  <a:moveTo>
                    <a:pt x="36" y="67"/>
                  </a:moveTo>
                  <a:cubicBezTo>
                    <a:pt x="35" y="66"/>
                    <a:pt x="34" y="65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5" y="64"/>
                    <a:pt x="35" y="64"/>
                  </a:cubicBezTo>
                  <a:cubicBezTo>
                    <a:pt x="35" y="65"/>
                    <a:pt x="35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4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7" y="64"/>
                    <a:pt x="38" y="65"/>
                    <a:pt x="38" y="67"/>
                  </a:cubicBezTo>
                  <a:cubicBezTo>
                    <a:pt x="38" y="67"/>
                    <a:pt x="37" y="67"/>
                    <a:pt x="37" y="67"/>
                  </a:cubicBezTo>
                  <a:cubicBezTo>
                    <a:pt x="37" y="67"/>
                    <a:pt x="36" y="67"/>
                    <a:pt x="36" y="67"/>
                  </a:cubicBezTo>
                  <a:close/>
                  <a:moveTo>
                    <a:pt x="33" y="70"/>
                  </a:moveTo>
                  <a:cubicBezTo>
                    <a:pt x="33" y="70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5" y="69"/>
                    <a:pt x="36" y="70"/>
                  </a:cubicBezTo>
                  <a:cubicBezTo>
                    <a:pt x="36" y="71"/>
                    <a:pt x="36" y="72"/>
                    <a:pt x="35" y="73"/>
                  </a:cubicBezTo>
                  <a:cubicBezTo>
                    <a:pt x="35" y="73"/>
                    <a:pt x="35" y="74"/>
                    <a:pt x="35" y="74"/>
                  </a:cubicBezTo>
                  <a:cubicBezTo>
                    <a:pt x="35" y="74"/>
                    <a:pt x="34" y="74"/>
                    <a:pt x="34" y="74"/>
                  </a:cubicBezTo>
                  <a:cubicBezTo>
                    <a:pt x="32" y="73"/>
                    <a:pt x="31" y="71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2"/>
                    <a:pt x="33" y="71"/>
                  </a:cubicBezTo>
                  <a:cubicBezTo>
                    <a:pt x="33" y="71"/>
                    <a:pt x="33" y="71"/>
                    <a:pt x="33" y="70"/>
                  </a:cubicBezTo>
                  <a:close/>
                  <a:moveTo>
                    <a:pt x="35" y="54"/>
                  </a:moveTo>
                  <a:cubicBezTo>
                    <a:pt x="34" y="53"/>
                    <a:pt x="34" y="52"/>
                    <a:pt x="34" y="52"/>
                  </a:cubicBezTo>
                  <a:cubicBezTo>
                    <a:pt x="34" y="51"/>
                    <a:pt x="35" y="52"/>
                    <a:pt x="35" y="52"/>
                  </a:cubicBezTo>
                  <a:cubicBezTo>
                    <a:pt x="35" y="54"/>
                    <a:pt x="38" y="54"/>
                    <a:pt x="38" y="56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7" y="58"/>
                    <a:pt x="36" y="58"/>
                    <a:pt x="35" y="58"/>
                  </a:cubicBezTo>
                  <a:cubicBezTo>
                    <a:pt x="34" y="58"/>
                    <a:pt x="33" y="56"/>
                    <a:pt x="32" y="55"/>
                  </a:cubicBezTo>
                  <a:cubicBezTo>
                    <a:pt x="32" y="54"/>
                    <a:pt x="31" y="54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4"/>
                    <a:pt x="34" y="55"/>
                    <a:pt x="35" y="56"/>
                  </a:cubicBezTo>
                  <a:cubicBezTo>
                    <a:pt x="35" y="56"/>
                    <a:pt x="35" y="56"/>
                    <a:pt x="35" y="55"/>
                  </a:cubicBezTo>
                  <a:cubicBezTo>
                    <a:pt x="36" y="55"/>
                    <a:pt x="35" y="55"/>
                    <a:pt x="35" y="54"/>
                  </a:cubicBezTo>
                  <a:close/>
                  <a:moveTo>
                    <a:pt x="26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ubicBezTo>
                    <a:pt x="28" y="59"/>
                    <a:pt x="28" y="61"/>
                    <a:pt x="28" y="61"/>
                  </a:cubicBezTo>
                  <a:cubicBezTo>
                    <a:pt x="28" y="62"/>
                    <a:pt x="28" y="63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3"/>
                    <a:pt x="29" y="62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1"/>
                    <a:pt x="29" y="62"/>
                    <a:pt x="30" y="62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2"/>
                    <a:pt x="30" y="60"/>
                    <a:pt x="31" y="59"/>
                  </a:cubicBez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1" y="57"/>
                    <a:pt x="31" y="58"/>
                  </a:cubicBezTo>
                  <a:cubicBezTo>
                    <a:pt x="31" y="58"/>
                    <a:pt x="32" y="58"/>
                    <a:pt x="32" y="59"/>
                  </a:cubicBezTo>
                  <a:cubicBezTo>
                    <a:pt x="32" y="62"/>
                    <a:pt x="33" y="66"/>
                    <a:pt x="30" y="67"/>
                  </a:cubicBezTo>
                  <a:cubicBezTo>
                    <a:pt x="29" y="68"/>
                    <a:pt x="28" y="68"/>
                    <a:pt x="27" y="67"/>
                  </a:cubicBezTo>
                  <a:cubicBezTo>
                    <a:pt x="26" y="67"/>
                    <a:pt x="26" y="66"/>
                    <a:pt x="26" y="65"/>
                  </a:cubicBezTo>
                  <a:cubicBezTo>
                    <a:pt x="25" y="64"/>
                    <a:pt x="24" y="62"/>
                    <a:pt x="25" y="60"/>
                  </a:cubicBezTo>
                  <a:cubicBezTo>
                    <a:pt x="25" y="58"/>
                    <a:pt x="25" y="57"/>
                    <a:pt x="26" y="55"/>
                  </a:cubicBezTo>
                  <a:cubicBezTo>
                    <a:pt x="27" y="55"/>
                    <a:pt x="26" y="56"/>
                    <a:pt x="26" y="56"/>
                  </a:cubicBezTo>
                  <a:cubicBezTo>
                    <a:pt x="26" y="57"/>
                    <a:pt x="26" y="58"/>
                    <a:pt x="26" y="60"/>
                  </a:cubicBezTo>
                  <a:close/>
                  <a:moveTo>
                    <a:pt x="21" y="40"/>
                  </a:moveTo>
                  <a:cubicBezTo>
                    <a:pt x="22" y="40"/>
                    <a:pt x="23" y="39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9"/>
                    <a:pt x="23" y="41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9" y="41"/>
                  </a:cubicBezTo>
                  <a:cubicBezTo>
                    <a:pt x="19" y="40"/>
                    <a:pt x="20" y="39"/>
                    <a:pt x="21" y="38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lose/>
                  <a:moveTo>
                    <a:pt x="18" y="48"/>
                  </a:moveTo>
                  <a:cubicBezTo>
                    <a:pt x="19" y="47"/>
                    <a:pt x="20" y="46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7"/>
                    <a:pt x="20" y="49"/>
                    <a:pt x="19" y="51"/>
                  </a:cubicBezTo>
                  <a:cubicBezTo>
                    <a:pt x="18" y="51"/>
                    <a:pt x="17" y="52"/>
                    <a:pt x="15" y="52"/>
                  </a:cubicBezTo>
                  <a:cubicBezTo>
                    <a:pt x="14" y="52"/>
                    <a:pt x="14" y="51"/>
                    <a:pt x="14" y="50"/>
                  </a:cubicBezTo>
                  <a:cubicBezTo>
                    <a:pt x="14" y="49"/>
                    <a:pt x="14" y="48"/>
                    <a:pt x="15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7" y="47"/>
                    <a:pt x="17" y="49"/>
                  </a:cubicBezTo>
                  <a:cubicBezTo>
                    <a:pt x="17" y="49"/>
                    <a:pt x="18" y="48"/>
                    <a:pt x="18" y="48"/>
                  </a:cubicBezTo>
                  <a:close/>
                  <a:moveTo>
                    <a:pt x="14" y="38"/>
                  </a:moveTo>
                  <a:cubicBezTo>
                    <a:pt x="14" y="38"/>
                    <a:pt x="15" y="37"/>
                    <a:pt x="15" y="37"/>
                  </a:cubicBezTo>
                  <a:cubicBezTo>
                    <a:pt x="16" y="36"/>
                    <a:pt x="16" y="36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9"/>
                    <a:pt x="15" y="41"/>
                    <a:pt x="13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7"/>
                    <a:pt x="12" y="36"/>
                    <a:pt x="13" y="35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4" y="35"/>
                    <a:pt x="14" y="36"/>
                    <a:pt x="14" y="37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22" y="87"/>
                  </a:moveTo>
                  <a:cubicBezTo>
                    <a:pt x="20" y="86"/>
                    <a:pt x="20" y="84"/>
                    <a:pt x="20" y="82"/>
                  </a:cubicBezTo>
                  <a:cubicBezTo>
                    <a:pt x="20" y="82"/>
                    <a:pt x="20" y="81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2" y="84"/>
                    <a:pt x="24" y="85"/>
                    <a:pt x="25" y="86"/>
                  </a:cubicBezTo>
                  <a:cubicBezTo>
                    <a:pt x="26" y="87"/>
                    <a:pt x="27" y="88"/>
                    <a:pt x="27" y="90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7" y="91"/>
                    <a:pt x="27" y="91"/>
                    <a:pt x="26" y="91"/>
                  </a:cubicBezTo>
                  <a:cubicBezTo>
                    <a:pt x="26" y="89"/>
                    <a:pt x="24" y="87"/>
                    <a:pt x="22" y="87"/>
                  </a:cubicBezTo>
                  <a:close/>
                  <a:moveTo>
                    <a:pt x="25" y="97"/>
                  </a:moveTo>
                  <a:cubicBezTo>
                    <a:pt x="25" y="97"/>
                    <a:pt x="24" y="97"/>
                    <a:pt x="24" y="97"/>
                  </a:cubicBezTo>
                  <a:cubicBezTo>
                    <a:pt x="23" y="97"/>
                    <a:pt x="23" y="97"/>
                    <a:pt x="23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7"/>
                    <a:pt x="22" y="97"/>
                    <a:pt x="22" y="96"/>
                  </a:cubicBezTo>
                  <a:cubicBezTo>
                    <a:pt x="22" y="96"/>
                    <a:pt x="22" y="95"/>
                    <a:pt x="22" y="94"/>
                  </a:cubicBezTo>
                  <a:cubicBezTo>
                    <a:pt x="22" y="94"/>
                    <a:pt x="23" y="93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3" y="92"/>
                    <a:pt x="23" y="93"/>
                    <a:pt x="23" y="93"/>
                  </a:cubicBezTo>
                  <a:cubicBezTo>
                    <a:pt x="22" y="93"/>
                    <a:pt x="22" y="93"/>
                    <a:pt x="21" y="94"/>
                  </a:cubicBezTo>
                  <a:cubicBezTo>
                    <a:pt x="21" y="93"/>
                    <a:pt x="21" y="92"/>
                    <a:pt x="21" y="91"/>
                  </a:cubicBezTo>
                  <a:cubicBezTo>
                    <a:pt x="21" y="90"/>
                    <a:pt x="21" y="89"/>
                    <a:pt x="22" y="89"/>
                  </a:cubicBezTo>
                  <a:cubicBezTo>
                    <a:pt x="22" y="89"/>
                    <a:pt x="23" y="89"/>
                    <a:pt x="24" y="90"/>
                  </a:cubicBezTo>
                  <a:cubicBezTo>
                    <a:pt x="25" y="91"/>
                    <a:pt x="26" y="93"/>
                    <a:pt x="26" y="95"/>
                  </a:cubicBezTo>
                  <a:cubicBezTo>
                    <a:pt x="26" y="96"/>
                    <a:pt x="27" y="97"/>
                    <a:pt x="26" y="98"/>
                  </a:cubicBezTo>
                  <a:cubicBezTo>
                    <a:pt x="26" y="98"/>
                    <a:pt x="26" y="97"/>
                    <a:pt x="25" y="97"/>
                  </a:cubicBezTo>
                  <a:close/>
                  <a:moveTo>
                    <a:pt x="23" y="98"/>
                  </a:move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1"/>
                    <a:pt x="24" y="102"/>
                    <a:pt x="23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1"/>
                    <a:pt x="23" y="101"/>
                    <a:pt x="23" y="100"/>
                  </a:cubicBezTo>
                  <a:cubicBezTo>
                    <a:pt x="22" y="99"/>
                    <a:pt x="23" y="99"/>
                    <a:pt x="23" y="98"/>
                  </a:cubicBezTo>
                  <a:close/>
                  <a:moveTo>
                    <a:pt x="36" y="96"/>
                  </a:moveTo>
                  <a:cubicBezTo>
                    <a:pt x="35" y="96"/>
                    <a:pt x="35" y="96"/>
                    <a:pt x="34" y="96"/>
                  </a:cubicBezTo>
                  <a:cubicBezTo>
                    <a:pt x="34" y="96"/>
                    <a:pt x="34" y="95"/>
                    <a:pt x="34" y="95"/>
                  </a:cubicBezTo>
                  <a:cubicBezTo>
                    <a:pt x="33" y="93"/>
                    <a:pt x="34" y="91"/>
                    <a:pt x="35" y="90"/>
                  </a:cubicBezTo>
                  <a:cubicBezTo>
                    <a:pt x="36" y="89"/>
                    <a:pt x="36" y="89"/>
                    <a:pt x="36" y="90"/>
                  </a:cubicBezTo>
                  <a:cubicBezTo>
                    <a:pt x="37" y="90"/>
                    <a:pt x="37" y="91"/>
                    <a:pt x="37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7" y="96"/>
                    <a:pt x="37" y="95"/>
                    <a:pt x="36" y="96"/>
                  </a:cubicBezTo>
                  <a:close/>
                  <a:moveTo>
                    <a:pt x="38" y="100"/>
                  </a:moveTo>
                  <a:cubicBezTo>
                    <a:pt x="37" y="100"/>
                    <a:pt x="35" y="99"/>
                    <a:pt x="35" y="98"/>
                  </a:cubicBezTo>
                  <a:cubicBezTo>
                    <a:pt x="35" y="98"/>
                    <a:pt x="35" y="97"/>
                    <a:pt x="35" y="97"/>
                  </a:cubicBezTo>
                  <a:cubicBezTo>
                    <a:pt x="35" y="96"/>
                    <a:pt x="36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8"/>
                    <a:pt x="37" y="99"/>
                    <a:pt x="38" y="100"/>
                  </a:cubicBezTo>
                  <a:close/>
                  <a:moveTo>
                    <a:pt x="40" y="97"/>
                  </a:moveTo>
                  <a:cubicBezTo>
                    <a:pt x="41" y="97"/>
                    <a:pt x="42" y="97"/>
                    <a:pt x="42" y="96"/>
                  </a:cubicBezTo>
                  <a:cubicBezTo>
                    <a:pt x="42" y="96"/>
                    <a:pt x="43" y="96"/>
                    <a:pt x="43" y="96"/>
                  </a:cubicBezTo>
                  <a:cubicBezTo>
                    <a:pt x="42" y="98"/>
                    <a:pt x="42" y="100"/>
                    <a:pt x="41" y="101"/>
                  </a:cubicBezTo>
                  <a:cubicBezTo>
                    <a:pt x="41" y="101"/>
                    <a:pt x="41" y="102"/>
                    <a:pt x="41" y="102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1" y="100"/>
                    <a:pt x="41" y="98"/>
                    <a:pt x="40" y="97"/>
                  </a:cubicBezTo>
                  <a:close/>
                  <a:moveTo>
                    <a:pt x="42" y="91"/>
                  </a:moveTo>
                  <a:cubicBezTo>
                    <a:pt x="43" y="92"/>
                    <a:pt x="43" y="93"/>
                    <a:pt x="43" y="94"/>
                  </a:cubicBezTo>
                  <a:cubicBezTo>
                    <a:pt x="43" y="95"/>
                    <a:pt x="44" y="95"/>
                    <a:pt x="43" y="95"/>
                  </a:cubicBezTo>
                  <a:cubicBezTo>
                    <a:pt x="42" y="95"/>
                    <a:pt x="41" y="96"/>
                    <a:pt x="40" y="97"/>
                  </a:cubicBezTo>
                  <a:cubicBezTo>
                    <a:pt x="39" y="97"/>
                    <a:pt x="39" y="96"/>
                    <a:pt x="39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4"/>
                    <a:pt x="39" y="93"/>
                    <a:pt x="39" y="93"/>
                  </a:cubicBezTo>
                  <a:cubicBezTo>
                    <a:pt x="40" y="93"/>
                    <a:pt x="40" y="93"/>
                    <a:pt x="40" y="92"/>
                  </a:cubicBezTo>
                  <a:cubicBezTo>
                    <a:pt x="40" y="92"/>
                    <a:pt x="39" y="92"/>
                    <a:pt x="39" y="91"/>
                  </a:cubicBezTo>
                  <a:cubicBezTo>
                    <a:pt x="38" y="91"/>
                    <a:pt x="37" y="90"/>
                    <a:pt x="37" y="89"/>
                  </a:cubicBezTo>
                  <a:cubicBezTo>
                    <a:pt x="38" y="88"/>
                    <a:pt x="40" y="87"/>
                    <a:pt x="41" y="88"/>
                  </a:cubicBezTo>
                  <a:cubicBezTo>
                    <a:pt x="41" y="88"/>
                    <a:pt x="41" y="88"/>
                    <a:pt x="42" y="89"/>
                  </a:cubicBezTo>
                  <a:cubicBezTo>
                    <a:pt x="42" y="89"/>
                    <a:pt x="42" y="90"/>
                    <a:pt x="42" y="91"/>
                  </a:cubicBezTo>
                  <a:close/>
                  <a:moveTo>
                    <a:pt x="43" y="75"/>
                  </a:moveTo>
                  <a:cubicBezTo>
                    <a:pt x="43" y="72"/>
                    <a:pt x="44" y="70"/>
                    <a:pt x="44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7"/>
                    <a:pt x="45" y="68"/>
                    <a:pt x="45" y="68"/>
                  </a:cubicBezTo>
                  <a:cubicBezTo>
                    <a:pt x="45" y="71"/>
                    <a:pt x="45" y="73"/>
                    <a:pt x="45" y="75"/>
                  </a:cubicBezTo>
                  <a:cubicBezTo>
                    <a:pt x="45" y="76"/>
                    <a:pt x="44" y="77"/>
                    <a:pt x="45" y="78"/>
                  </a:cubicBezTo>
                  <a:cubicBezTo>
                    <a:pt x="44" y="79"/>
                    <a:pt x="44" y="79"/>
                    <a:pt x="44" y="80"/>
                  </a:cubicBezTo>
                  <a:cubicBezTo>
                    <a:pt x="44" y="82"/>
                    <a:pt x="44" y="83"/>
                    <a:pt x="43" y="85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6"/>
                    <a:pt x="42" y="85"/>
                    <a:pt x="42" y="84"/>
                  </a:cubicBezTo>
                  <a:cubicBezTo>
                    <a:pt x="43" y="84"/>
                    <a:pt x="42" y="83"/>
                    <a:pt x="43" y="83"/>
                  </a:cubicBezTo>
                  <a:cubicBezTo>
                    <a:pt x="42" y="80"/>
                    <a:pt x="43" y="77"/>
                    <a:pt x="43" y="75"/>
                  </a:cubicBezTo>
                  <a:close/>
                  <a:moveTo>
                    <a:pt x="43" y="56"/>
                  </a:moveTo>
                  <a:cubicBezTo>
                    <a:pt x="42" y="57"/>
                    <a:pt x="42" y="55"/>
                    <a:pt x="41" y="55"/>
                  </a:cubicBezTo>
                  <a:cubicBezTo>
                    <a:pt x="40" y="54"/>
                    <a:pt x="39" y="53"/>
                    <a:pt x="39" y="51"/>
                  </a:cubicBezTo>
                  <a:cubicBezTo>
                    <a:pt x="39" y="51"/>
                    <a:pt x="39" y="51"/>
                    <a:pt x="40" y="51"/>
                  </a:cubicBezTo>
                  <a:cubicBezTo>
                    <a:pt x="40" y="52"/>
                    <a:pt x="41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2" y="51"/>
                    <a:pt x="43" y="51"/>
                    <a:pt x="43" y="52"/>
                  </a:cubicBezTo>
                  <a:cubicBezTo>
                    <a:pt x="44" y="52"/>
                    <a:pt x="44" y="53"/>
                    <a:pt x="43" y="53"/>
                  </a:cubicBezTo>
                  <a:cubicBezTo>
                    <a:pt x="43" y="54"/>
                    <a:pt x="44" y="55"/>
                    <a:pt x="43" y="56"/>
                  </a:cubicBezTo>
                  <a:close/>
                  <a:moveTo>
                    <a:pt x="50" y="39"/>
                  </a:moveTo>
                  <a:cubicBezTo>
                    <a:pt x="49" y="39"/>
                    <a:pt x="48" y="38"/>
                    <a:pt x="48" y="37"/>
                  </a:cubicBezTo>
                  <a:cubicBezTo>
                    <a:pt x="48" y="36"/>
                    <a:pt x="47" y="36"/>
                    <a:pt x="47" y="35"/>
                  </a:cubicBezTo>
                  <a:cubicBezTo>
                    <a:pt x="47" y="34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5"/>
                    <a:pt x="49" y="36"/>
                    <a:pt x="50" y="37"/>
                  </a:cubicBezTo>
                  <a:cubicBezTo>
                    <a:pt x="50" y="37"/>
                    <a:pt x="51" y="37"/>
                    <a:pt x="51" y="38"/>
                  </a:cubicBezTo>
                  <a:cubicBezTo>
                    <a:pt x="51" y="38"/>
                    <a:pt x="51" y="39"/>
                    <a:pt x="50" y="39"/>
                  </a:cubicBezTo>
                  <a:close/>
                  <a:moveTo>
                    <a:pt x="49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39"/>
                    <a:pt x="51" y="40"/>
                    <a:pt x="51" y="40"/>
                  </a:cubicBezTo>
                  <a:cubicBezTo>
                    <a:pt x="52" y="40"/>
                    <a:pt x="52" y="41"/>
                    <a:pt x="51" y="42"/>
                  </a:cubicBezTo>
                  <a:cubicBezTo>
                    <a:pt x="51" y="42"/>
                    <a:pt x="50" y="42"/>
                    <a:pt x="49" y="41"/>
                  </a:cubicBezTo>
                  <a:cubicBezTo>
                    <a:pt x="49" y="41"/>
                    <a:pt x="50" y="40"/>
                    <a:pt x="49" y="40"/>
                  </a:cubicBezTo>
                  <a:close/>
                  <a:moveTo>
                    <a:pt x="35" y="18"/>
                  </a:moveTo>
                  <a:cubicBezTo>
                    <a:pt x="36" y="16"/>
                    <a:pt x="37" y="16"/>
                    <a:pt x="38" y="16"/>
                  </a:cubicBezTo>
                  <a:cubicBezTo>
                    <a:pt x="40" y="16"/>
                    <a:pt x="41" y="16"/>
                    <a:pt x="42" y="17"/>
                  </a:cubicBezTo>
                  <a:cubicBezTo>
                    <a:pt x="43" y="19"/>
                    <a:pt x="44" y="21"/>
                    <a:pt x="43" y="22"/>
                  </a:cubicBezTo>
                  <a:cubicBezTo>
                    <a:pt x="42" y="24"/>
                    <a:pt x="41" y="25"/>
                    <a:pt x="39" y="25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5" y="23"/>
                    <a:pt x="34" y="22"/>
                  </a:cubicBezTo>
                  <a:cubicBezTo>
                    <a:pt x="34" y="21"/>
                    <a:pt x="34" y="19"/>
                    <a:pt x="35" y="18"/>
                  </a:cubicBezTo>
                  <a:close/>
                  <a:moveTo>
                    <a:pt x="35" y="27"/>
                  </a:move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6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6" y="26"/>
                    <a:pt x="36" y="26"/>
                  </a:cubicBezTo>
                  <a:cubicBezTo>
                    <a:pt x="37" y="27"/>
                    <a:pt x="36" y="28"/>
                    <a:pt x="36" y="28"/>
                  </a:cubicBezTo>
                  <a:cubicBezTo>
                    <a:pt x="36" y="29"/>
                    <a:pt x="36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8" y="27"/>
                  </a:cubicBezTo>
                  <a:cubicBezTo>
                    <a:pt x="38" y="27"/>
                    <a:pt x="39" y="28"/>
                    <a:pt x="40" y="27"/>
                  </a:cubicBezTo>
                  <a:cubicBezTo>
                    <a:pt x="41" y="28"/>
                    <a:pt x="40" y="29"/>
                    <a:pt x="41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1" y="27"/>
                    <a:pt x="42" y="27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7"/>
                    <a:pt x="43" y="27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4" y="27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5"/>
                    <a:pt x="46" y="25"/>
                    <a:pt x="47" y="25"/>
                  </a:cubicBezTo>
                  <a:cubicBezTo>
                    <a:pt x="47" y="26"/>
                    <a:pt x="48" y="27"/>
                    <a:pt x="48" y="28"/>
                  </a:cubicBezTo>
                  <a:cubicBezTo>
                    <a:pt x="48" y="29"/>
                    <a:pt x="48" y="30"/>
                    <a:pt x="47" y="31"/>
                  </a:cubicBezTo>
                  <a:cubicBezTo>
                    <a:pt x="47" y="31"/>
                    <a:pt x="46" y="31"/>
                    <a:pt x="46" y="32"/>
                  </a:cubicBezTo>
                  <a:cubicBezTo>
                    <a:pt x="45" y="31"/>
                    <a:pt x="46" y="31"/>
                    <a:pt x="45" y="31"/>
                  </a:cubicBezTo>
                  <a:cubicBezTo>
                    <a:pt x="45" y="30"/>
                    <a:pt x="45" y="29"/>
                    <a:pt x="44" y="29"/>
                  </a:cubicBezTo>
                  <a:cubicBezTo>
                    <a:pt x="43" y="29"/>
                    <a:pt x="44" y="30"/>
                    <a:pt x="44" y="30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3" y="32"/>
                    <a:pt x="43" y="34"/>
                    <a:pt x="42" y="33"/>
                  </a:cubicBezTo>
                  <a:cubicBezTo>
                    <a:pt x="41" y="33"/>
                    <a:pt x="40" y="35"/>
                    <a:pt x="40" y="33"/>
                  </a:cubicBezTo>
                  <a:cubicBezTo>
                    <a:pt x="40" y="32"/>
                    <a:pt x="39" y="31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9" y="30"/>
                    <a:pt x="38" y="30"/>
                  </a:cubicBezTo>
                  <a:cubicBezTo>
                    <a:pt x="38" y="31"/>
                    <a:pt x="38" y="32"/>
                    <a:pt x="38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3"/>
                    <a:pt x="36" y="33"/>
                  </a:cubicBezTo>
                  <a:cubicBezTo>
                    <a:pt x="36" y="33"/>
                    <a:pt x="37" y="32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6" y="32"/>
                    <a:pt x="35" y="34"/>
                    <a:pt x="34" y="33"/>
                  </a:cubicBezTo>
                  <a:cubicBezTo>
                    <a:pt x="34" y="33"/>
                    <a:pt x="33" y="33"/>
                    <a:pt x="33" y="33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2"/>
                    <a:pt x="33" y="32"/>
                  </a:cubicBezTo>
                  <a:cubicBezTo>
                    <a:pt x="33" y="30"/>
                    <a:pt x="35" y="29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lose/>
                  <a:moveTo>
                    <a:pt x="35" y="40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7" y="39"/>
                    <a:pt x="37" y="40"/>
                  </a:cubicBezTo>
                  <a:cubicBezTo>
                    <a:pt x="37" y="40"/>
                    <a:pt x="37" y="41"/>
                    <a:pt x="37" y="41"/>
                  </a:cubicBezTo>
                  <a:cubicBezTo>
                    <a:pt x="37" y="42"/>
                    <a:pt x="36" y="42"/>
                    <a:pt x="35" y="42"/>
                  </a:cubicBezTo>
                  <a:cubicBezTo>
                    <a:pt x="34" y="42"/>
                    <a:pt x="32" y="41"/>
                    <a:pt x="32" y="39"/>
                  </a:cubicBezTo>
                  <a:cubicBezTo>
                    <a:pt x="32" y="38"/>
                    <a:pt x="32" y="37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3" y="38"/>
                    <a:pt x="34" y="40"/>
                    <a:pt x="35" y="40"/>
                  </a:cubicBezTo>
                  <a:cubicBezTo>
                    <a:pt x="36" y="40"/>
                    <a:pt x="36" y="40"/>
                    <a:pt x="35" y="40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0"/>
                    <a:pt x="29" y="29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30" y="23"/>
                    <a:pt x="29" y="23"/>
                    <a:pt x="30" y="23"/>
                  </a:cubicBezTo>
                  <a:cubicBezTo>
                    <a:pt x="30" y="23"/>
                    <a:pt x="31" y="23"/>
                    <a:pt x="31" y="24"/>
                  </a:cubicBezTo>
                  <a:cubicBezTo>
                    <a:pt x="32" y="26"/>
                    <a:pt x="31" y="29"/>
                    <a:pt x="31" y="31"/>
                  </a:cubicBezTo>
                  <a:cubicBezTo>
                    <a:pt x="30" y="32"/>
                    <a:pt x="30" y="33"/>
                    <a:pt x="29" y="34"/>
                  </a:cubicBezTo>
                  <a:cubicBezTo>
                    <a:pt x="29" y="35"/>
                    <a:pt x="29" y="35"/>
                    <a:pt x="28" y="36"/>
                  </a:cubicBezTo>
                  <a:cubicBezTo>
                    <a:pt x="26" y="33"/>
                    <a:pt x="25" y="30"/>
                    <a:pt x="25" y="27"/>
                  </a:cubicBezTo>
                  <a:cubicBezTo>
                    <a:pt x="25" y="26"/>
                    <a:pt x="24" y="25"/>
                    <a:pt x="25" y="24"/>
                  </a:cubicBezTo>
                  <a:cubicBezTo>
                    <a:pt x="26" y="24"/>
                    <a:pt x="27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6"/>
                    <a:pt x="27" y="29"/>
                    <a:pt x="28" y="32"/>
                  </a:cubicBezTo>
                  <a:close/>
                  <a:moveTo>
                    <a:pt x="8" y="29"/>
                  </a:moveTo>
                  <a:cubicBezTo>
                    <a:pt x="8" y="29"/>
                    <a:pt x="8" y="28"/>
                    <a:pt x="7" y="27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3"/>
                    <a:pt x="9" y="23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8" y="16"/>
                    <a:pt x="8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5"/>
                    <a:pt x="7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8" y="13"/>
                    <a:pt x="8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1"/>
                    <a:pt x="13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2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7"/>
                    <a:pt x="11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0" y="19"/>
                    <a:pt x="8" y="19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2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4"/>
                    <a:pt x="10" y="24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4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1" y="26"/>
                    <a:pt x="12" y="25"/>
                    <a:pt x="13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6"/>
                    <a:pt x="13" y="27"/>
                    <a:pt x="13" y="27"/>
                  </a:cubicBezTo>
                  <a:cubicBezTo>
                    <a:pt x="13" y="28"/>
                    <a:pt x="13" y="28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28"/>
                    <a:pt x="14" y="27"/>
                    <a:pt x="15" y="26"/>
                  </a:cubicBezTo>
                  <a:cubicBezTo>
                    <a:pt x="15" y="27"/>
                    <a:pt x="15" y="26"/>
                    <a:pt x="15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9"/>
                    <a:pt x="17" y="30"/>
                    <a:pt x="17" y="31"/>
                  </a:cubicBezTo>
                  <a:cubicBezTo>
                    <a:pt x="18" y="31"/>
                    <a:pt x="17" y="31"/>
                    <a:pt x="17" y="31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3" y="28"/>
                    <a:pt x="23" y="29"/>
                    <a:pt x="24" y="29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3" y="30"/>
                    <a:pt x="23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1"/>
                    <a:pt x="23" y="31"/>
                  </a:cubicBezTo>
                  <a:cubicBezTo>
                    <a:pt x="23" y="31"/>
                    <a:pt x="23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3"/>
                    <a:pt x="22" y="33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2"/>
                    <a:pt x="21" y="32"/>
                  </a:cubicBezTo>
                  <a:cubicBezTo>
                    <a:pt x="21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4"/>
                    <a:pt x="17" y="33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4"/>
                    <a:pt x="15" y="34"/>
                  </a:cubicBezTo>
                  <a:cubicBezTo>
                    <a:pt x="14" y="33"/>
                    <a:pt x="13" y="33"/>
                    <a:pt x="13" y="32"/>
                  </a:cubicBezTo>
                  <a:cubicBezTo>
                    <a:pt x="12" y="32"/>
                    <a:pt x="13" y="31"/>
                    <a:pt x="13" y="31"/>
                  </a:cubicBezTo>
                  <a:cubicBezTo>
                    <a:pt x="14" y="30"/>
                    <a:pt x="14" y="30"/>
                    <a:pt x="14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30"/>
                    <a:pt x="12" y="31"/>
                    <a:pt x="12" y="32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10" y="31"/>
                    <a:pt x="9" y="31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47" y="51"/>
                  </a:moveTo>
                  <a:cubicBezTo>
                    <a:pt x="47" y="52"/>
                    <a:pt x="47" y="54"/>
                    <a:pt x="47" y="56"/>
                  </a:cubicBezTo>
                  <a:cubicBezTo>
                    <a:pt x="46" y="56"/>
                    <a:pt x="47" y="57"/>
                    <a:pt x="46" y="57"/>
                  </a:cubicBezTo>
                  <a:cubicBezTo>
                    <a:pt x="46" y="58"/>
                    <a:pt x="46" y="60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61"/>
                    <a:pt x="44" y="60"/>
                  </a:cubicBezTo>
                  <a:cubicBezTo>
                    <a:pt x="45" y="57"/>
                    <a:pt x="45" y="54"/>
                    <a:pt x="45" y="51"/>
                  </a:cubicBezTo>
                  <a:cubicBezTo>
                    <a:pt x="45" y="48"/>
                    <a:pt x="45" y="45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3"/>
                    <a:pt x="46" y="44"/>
                    <a:pt x="47" y="44"/>
                  </a:cubicBezTo>
                  <a:cubicBezTo>
                    <a:pt x="47" y="46"/>
                    <a:pt x="47" y="49"/>
                    <a:pt x="47" y="51"/>
                  </a:cubicBezTo>
                  <a:close/>
                  <a:moveTo>
                    <a:pt x="53" y="37"/>
                  </a:moveTo>
                  <a:cubicBezTo>
                    <a:pt x="53" y="37"/>
                    <a:pt x="54" y="37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3" y="40"/>
                    <a:pt x="52" y="39"/>
                  </a:cubicBezTo>
                  <a:cubicBezTo>
                    <a:pt x="52" y="38"/>
                    <a:pt x="52" y="38"/>
                    <a:pt x="53" y="37"/>
                  </a:cubicBezTo>
                  <a:close/>
                  <a:moveTo>
                    <a:pt x="56" y="47"/>
                  </a:moveTo>
                  <a:cubicBezTo>
                    <a:pt x="56" y="47"/>
                    <a:pt x="56" y="46"/>
                    <a:pt x="56" y="46"/>
                  </a:cubicBezTo>
                  <a:cubicBezTo>
                    <a:pt x="55" y="45"/>
                    <a:pt x="55" y="44"/>
                    <a:pt x="55" y="42"/>
                  </a:cubicBezTo>
                  <a:cubicBezTo>
                    <a:pt x="55" y="41"/>
                    <a:pt x="56" y="41"/>
                    <a:pt x="56" y="41"/>
                  </a:cubicBezTo>
                  <a:cubicBezTo>
                    <a:pt x="56" y="40"/>
                    <a:pt x="56" y="39"/>
                    <a:pt x="56" y="38"/>
                  </a:cubicBezTo>
                  <a:cubicBezTo>
                    <a:pt x="56" y="37"/>
                    <a:pt x="54" y="37"/>
                    <a:pt x="54" y="36"/>
                  </a:cubicBezTo>
                  <a:cubicBezTo>
                    <a:pt x="54" y="35"/>
                    <a:pt x="53" y="34"/>
                    <a:pt x="54" y="33"/>
                  </a:cubicBezTo>
                  <a:cubicBezTo>
                    <a:pt x="53" y="32"/>
                    <a:pt x="53" y="30"/>
                    <a:pt x="53" y="29"/>
                  </a:cubicBezTo>
                  <a:cubicBezTo>
                    <a:pt x="53" y="27"/>
                    <a:pt x="53" y="25"/>
                    <a:pt x="53" y="24"/>
                  </a:cubicBezTo>
                  <a:cubicBezTo>
                    <a:pt x="52" y="22"/>
                    <a:pt x="52" y="20"/>
                    <a:pt x="52" y="18"/>
                  </a:cubicBezTo>
                  <a:cubicBezTo>
                    <a:pt x="51" y="16"/>
                    <a:pt x="51" y="14"/>
                    <a:pt x="50" y="13"/>
                  </a:cubicBezTo>
                  <a:cubicBezTo>
                    <a:pt x="50" y="12"/>
                    <a:pt x="49" y="11"/>
                    <a:pt x="49" y="10"/>
                  </a:cubicBezTo>
                  <a:cubicBezTo>
                    <a:pt x="50" y="8"/>
                    <a:pt x="51" y="7"/>
                    <a:pt x="52" y="5"/>
                  </a:cubicBezTo>
                  <a:cubicBezTo>
                    <a:pt x="52" y="5"/>
                    <a:pt x="52" y="3"/>
                    <a:pt x="52" y="2"/>
                  </a:cubicBezTo>
                  <a:cubicBezTo>
                    <a:pt x="52" y="2"/>
                    <a:pt x="52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7" y="4"/>
                    <a:pt x="45" y="3"/>
                    <a:pt x="43" y="3"/>
                  </a:cubicBezTo>
                  <a:cubicBezTo>
                    <a:pt x="42" y="3"/>
                    <a:pt x="41" y="5"/>
                    <a:pt x="40" y="4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37" y="3"/>
                    <a:pt x="36" y="3"/>
                    <a:pt x="34" y="3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27" y="2"/>
                    <a:pt x="25" y="3"/>
                    <a:pt x="22" y="3"/>
                  </a:cubicBezTo>
                  <a:cubicBezTo>
                    <a:pt x="20" y="2"/>
                    <a:pt x="18" y="3"/>
                    <a:pt x="16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2" y="3"/>
                    <a:pt x="9" y="4"/>
                    <a:pt x="8" y="2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4"/>
                    <a:pt x="5" y="6"/>
                    <a:pt x="5" y="7"/>
                  </a:cubicBezTo>
                  <a:cubicBezTo>
                    <a:pt x="6" y="9"/>
                    <a:pt x="7" y="10"/>
                    <a:pt x="7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5" y="16"/>
                    <a:pt x="5" y="18"/>
                    <a:pt x="5" y="19"/>
                  </a:cubicBezTo>
                  <a:cubicBezTo>
                    <a:pt x="4" y="21"/>
                    <a:pt x="4" y="23"/>
                    <a:pt x="5" y="26"/>
                  </a:cubicBezTo>
                  <a:cubicBezTo>
                    <a:pt x="4" y="29"/>
                    <a:pt x="3" y="31"/>
                    <a:pt x="3" y="34"/>
                  </a:cubicBezTo>
                  <a:cubicBezTo>
                    <a:pt x="3" y="36"/>
                    <a:pt x="3" y="38"/>
                    <a:pt x="2" y="40"/>
                  </a:cubicBezTo>
                  <a:cubicBezTo>
                    <a:pt x="1" y="41"/>
                    <a:pt x="0" y="42"/>
                    <a:pt x="1" y="43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2" y="47"/>
                    <a:pt x="2" y="48"/>
                    <a:pt x="2" y="50"/>
                  </a:cubicBezTo>
                  <a:cubicBezTo>
                    <a:pt x="2" y="51"/>
                    <a:pt x="0" y="51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5"/>
                    <a:pt x="2" y="56"/>
                    <a:pt x="2" y="57"/>
                  </a:cubicBezTo>
                  <a:cubicBezTo>
                    <a:pt x="2" y="59"/>
                    <a:pt x="2" y="61"/>
                    <a:pt x="3" y="63"/>
                  </a:cubicBezTo>
                  <a:cubicBezTo>
                    <a:pt x="3" y="65"/>
                    <a:pt x="3" y="68"/>
                    <a:pt x="4" y="71"/>
                  </a:cubicBezTo>
                  <a:cubicBezTo>
                    <a:pt x="5" y="74"/>
                    <a:pt x="5" y="77"/>
                    <a:pt x="6" y="80"/>
                  </a:cubicBezTo>
                  <a:cubicBezTo>
                    <a:pt x="7" y="83"/>
                    <a:pt x="8" y="85"/>
                    <a:pt x="9" y="87"/>
                  </a:cubicBezTo>
                  <a:cubicBezTo>
                    <a:pt x="9" y="89"/>
                    <a:pt x="10" y="91"/>
                    <a:pt x="10" y="93"/>
                  </a:cubicBezTo>
                  <a:cubicBezTo>
                    <a:pt x="10" y="93"/>
                    <a:pt x="10" y="93"/>
                    <a:pt x="10" y="94"/>
                  </a:cubicBezTo>
                  <a:cubicBezTo>
                    <a:pt x="11" y="95"/>
                    <a:pt x="9" y="96"/>
                    <a:pt x="10" y="97"/>
                  </a:cubicBezTo>
                  <a:cubicBezTo>
                    <a:pt x="10" y="97"/>
                    <a:pt x="14" y="105"/>
                    <a:pt x="18" y="108"/>
                  </a:cubicBezTo>
                  <a:cubicBezTo>
                    <a:pt x="20" y="105"/>
                    <a:pt x="23" y="103"/>
                    <a:pt x="27" y="103"/>
                  </a:cubicBezTo>
                  <a:cubicBezTo>
                    <a:pt x="33" y="104"/>
                    <a:pt x="38" y="110"/>
                    <a:pt x="44" y="114"/>
                  </a:cubicBezTo>
                  <a:cubicBezTo>
                    <a:pt x="44" y="113"/>
                    <a:pt x="45" y="113"/>
                    <a:pt x="45" y="112"/>
                  </a:cubicBezTo>
                  <a:cubicBezTo>
                    <a:pt x="43" y="110"/>
                    <a:pt x="35" y="100"/>
                    <a:pt x="28" y="99"/>
                  </a:cubicBezTo>
                  <a:cubicBezTo>
                    <a:pt x="28" y="99"/>
                    <a:pt x="29" y="98"/>
                    <a:pt x="28" y="97"/>
                  </a:cubicBezTo>
                  <a:cubicBezTo>
                    <a:pt x="28" y="96"/>
                    <a:pt x="28" y="96"/>
                    <a:pt x="27" y="95"/>
                  </a:cubicBezTo>
                  <a:cubicBezTo>
                    <a:pt x="27" y="95"/>
                    <a:pt x="27" y="94"/>
                    <a:pt x="28" y="94"/>
                  </a:cubicBezTo>
                  <a:cubicBezTo>
                    <a:pt x="29" y="94"/>
                    <a:pt x="29" y="95"/>
                    <a:pt x="29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5"/>
                    <a:pt x="31" y="94"/>
                    <a:pt x="32" y="94"/>
                  </a:cubicBezTo>
                  <a:cubicBezTo>
                    <a:pt x="32" y="93"/>
                    <a:pt x="32" y="94"/>
                    <a:pt x="32" y="94"/>
                  </a:cubicBezTo>
                  <a:cubicBezTo>
                    <a:pt x="33" y="95"/>
                    <a:pt x="32" y="96"/>
                    <a:pt x="33" y="97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2" y="99"/>
                    <a:pt x="32" y="99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5" y="106"/>
                    <a:pt x="52" y="102"/>
                    <a:pt x="52" y="97"/>
                  </a:cubicBezTo>
                  <a:cubicBezTo>
                    <a:pt x="52" y="96"/>
                    <a:pt x="51" y="96"/>
                    <a:pt x="51" y="95"/>
                  </a:cubicBezTo>
                  <a:cubicBezTo>
                    <a:pt x="50" y="94"/>
                    <a:pt x="49" y="94"/>
                    <a:pt x="49" y="93"/>
                  </a:cubicBezTo>
                  <a:cubicBezTo>
                    <a:pt x="48" y="92"/>
                    <a:pt x="48" y="90"/>
                    <a:pt x="48" y="88"/>
                  </a:cubicBezTo>
                  <a:cubicBezTo>
                    <a:pt x="49" y="87"/>
                    <a:pt x="49" y="85"/>
                    <a:pt x="49" y="84"/>
                  </a:cubicBezTo>
                  <a:cubicBezTo>
                    <a:pt x="50" y="81"/>
                    <a:pt x="50" y="79"/>
                    <a:pt x="51" y="76"/>
                  </a:cubicBezTo>
                  <a:cubicBezTo>
                    <a:pt x="52" y="73"/>
                    <a:pt x="53" y="69"/>
                    <a:pt x="54" y="66"/>
                  </a:cubicBezTo>
                  <a:cubicBezTo>
                    <a:pt x="54" y="64"/>
                    <a:pt x="54" y="63"/>
                    <a:pt x="54" y="62"/>
                  </a:cubicBezTo>
                  <a:cubicBezTo>
                    <a:pt x="55" y="60"/>
                    <a:pt x="55" y="59"/>
                    <a:pt x="55" y="58"/>
                  </a:cubicBezTo>
                  <a:cubicBezTo>
                    <a:pt x="55" y="57"/>
                    <a:pt x="55" y="55"/>
                    <a:pt x="55" y="55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5" y="52"/>
                    <a:pt x="56" y="52"/>
                    <a:pt x="57" y="52"/>
                  </a:cubicBezTo>
                  <a:cubicBezTo>
                    <a:pt x="57" y="51"/>
                    <a:pt x="57" y="51"/>
                    <a:pt x="58" y="50"/>
                  </a:cubicBezTo>
                  <a:cubicBezTo>
                    <a:pt x="58" y="49"/>
                    <a:pt x="57" y="48"/>
                    <a:pt x="56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9" name="Freeform 59"/>
            <p:cNvSpPr>
              <a:spLocks/>
            </p:cNvSpPr>
            <p:nvPr userDrawn="1"/>
          </p:nvSpPr>
          <p:spPr bwMode="auto">
            <a:xfrm>
              <a:off x="5190" y="3626"/>
              <a:ext cx="26" cy="15"/>
            </a:xfrm>
            <a:custGeom>
              <a:avLst/>
              <a:gdLst>
                <a:gd name="T0" fmla="*/ 1 w 7"/>
                <a:gd name="T1" fmla="*/ 1 h 4"/>
                <a:gd name="T2" fmla="*/ 4 w 7"/>
                <a:gd name="T3" fmla="*/ 2 h 4"/>
                <a:gd name="T4" fmla="*/ 6 w 7"/>
                <a:gd name="T5" fmla="*/ 2 h 4"/>
                <a:gd name="T6" fmla="*/ 7 w 7"/>
                <a:gd name="T7" fmla="*/ 3 h 4"/>
                <a:gd name="T8" fmla="*/ 7 w 7"/>
                <a:gd name="T9" fmla="*/ 4 h 4"/>
                <a:gd name="T10" fmla="*/ 1 w 7"/>
                <a:gd name="T11" fmla="*/ 2 h 4"/>
                <a:gd name="T12" fmla="*/ 0 w 7"/>
                <a:gd name="T13" fmla="*/ 1 h 4"/>
                <a:gd name="T14" fmla="*/ 1 w 7"/>
                <a:gd name="T15" fmla="*/ 0 h 4"/>
                <a:gd name="T16" fmla="*/ 1 w 7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3" y="4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" name="Freeform 60"/>
            <p:cNvSpPr>
              <a:spLocks/>
            </p:cNvSpPr>
            <p:nvPr userDrawn="1"/>
          </p:nvSpPr>
          <p:spPr bwMode="auto">
            <a:xfrm>
              <a:off x="5332" y="3629"/>
              <a:ext cx="23" cy="8"/>
            </a:xfrm>
            <a:custGeom>
              <a:avLst/>
              <a:gdLst>
                <a:gd name="T0" fmla="*/ 6 w 6"/>
                <a:gd name="T1" fmla="*/ 0 h 2"/>
                <a:gd name="T2" fmla="*/ 5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1 h 2"/>
                <a:gd name="T10" fmla="*/ 6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" name="Freeform 61"/>
            <p:cNvSpPr>
              <a:spLocks/>
            </p:cNvSpPr>
            <p:nvPr userDrawn="1"/>
          </p:nvSpPr>
          <p:spPr bwMode="auto">
            <a:xfrm>
              <a:off x="5220" y="3678"/>
              <a:ext cx="30" cy="27"/>
            </a:xfrm>
            <a:custGeom>
              <a:avLst/>
              <a:gdLst>
                <a:gd name="T0" fmla="*/ 2 w 8"/>
                <a:gd name="T1" fmla="*/ 0 h 7"/>
                <a:gd name="T2" fmla="*/ 2 w 8"/>
                <a:gd name="T3" fmla="*/ 5 h 7"/>
                <a:gd name="T4" fmla="*/ 7 w 8"/>
                <a:gd name="T5" fmla="*/ 3 h 7"/>
                <a:gd name="T6" fmla="*/ 4 w 8"/>
                <a:gd name="T7" fmla="*/ 4 h 7"/>
                <a:gd name="T8" fmla="*/ 2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2" y="0"/>
                    <a:pt x="0" y="3"/>
                    <a:pt x="2" y="5"/>
                  </a:cubicBezTo>
                  <a:cubicBezTo>
                    <a:pt x="5" y="7"/>
                    <a:pt x="8" y="4"/>
                    <a:pt x="7" y="3"/>
                  </a:cubicBezTo>
                  <a:cubicBezTo>
                    <a:pt x="7" y="3"/>
                    <a:pt x="6" y="5"/>
                    <a:pt x="4" y="4"/>
                  </a:cubicBezTo>
                  <a:cubicBezTo>
                    <a:pt x="1" y="4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" name="Freeform 62"/>
            <p:cNvSpPr>
              <a:spLocks/>
            </p:cNvSpPr>
            <p:nvPr userDrawn="1"/>
          </p:nvSpPr>
          <p:spPr bwMode="auto">
            <a:xfrm>
              <a:off x="5302" y="3678"/>
              <a:ext cx="27" cy="27"/>
            </a:xfrm>
            <a:custGeom>
              <a:avLst/>
              <a:gdLst>
                <a:gd name="T0" fmla="*/ 0 w 7"/>
                <a:gd name="T1" fmla="*/ 4 h 7"/>
                <a:gd name="T2" fmla="*/ 5 w 7"/>
                <a:gd name="T3" fmla="*/ 5 h 7"/>
                <a:gd name="T4" fmla="*/ 3 w 7"/>
                <a:gd name="T5" fmla="*/ 1 h 7"/>
                <a:gd name="T6" fmla="*/ 4 w 7"/>
                <a:gd name="T7" fmla="*/ 4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4" y="7"/>
                    <a:pt x="5" y="5"/>
                  </a:cubicBezTo>
                  <a:cubicBezTo>
                    <a:pt x="7" y="2"/>
                    <a:pt x="4" y="0"/>
                    <a:pt x="3" y="1"/>
                  </a:cubicBezTo>
                  <a:cubicBezTo>
                    <a:pt x="3" y="1"/>
                    <a:pt x="5" y="2"/>
                    <a:pt x="4" y="4"/>
                  </a:cubicBezTo>
                  <a:cubicBezTo>
                    <a:pt x="3" y="6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246A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16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0" y="0"/>
            <a:ext cx="9144000" cy="1058955"/>
          </a:xfrm>
          <a:prstGeom prst="rect">
            <a:avLst/>
          </a:prstGeom>
          <a:solidFill>
            <a:srgbClr val="246A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31"/>
          <p:cNvGrpSpPr>
            <a:grpSpLocks noChangeAspect="1"/>
          </p:cNvGrpSpPr>
          <p:nvPr userDrawn="1"/>
        </p:nvGrpSpPr>
        <p:grpSpPr bwMode="auto">
          <a:xfrm>
            <a:off x="8239832" y="140888"/>
            <a:ext cx="779085" cy="777178"/>
            <a:chOff x="4900" y="3472"/>
            <a:chExt cx="748" cy="747"/>
          </a:xfrm>
        </p:grpSpPr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4930" y="3746"/>
              <a:ext cx="79" cy="79"/>
            </a:xfrm>
            <a:custGeom>
              <a:avLst/>
              <a:gdLst>
                <a:gd name="T0" fmla="*/ 10 w 21"/>
                <a:gd name="T1" fmla="*/ 5 h 21"/>
                <a:gd name="T2" fmla="*/ 4 w 21"/>
                <a:gd name="T3" fmla="*/ 5 h 21"/>
                <a:gd name="T4" fmla="*/ 3 w 21"/>
                <a:gd name="T5" fmla="*/ 6 h 21"/>
                <a:gd name="T6" fmla="*/ 3 w 21"/>
                <a:gd name="T7" fmla="*/ 7 h 21"/>
                <a:gd name="T8" fmla="*/ 2 w 21"/>
                <a:gd name="T9" fmla="*/ 7 h 21"/>
                <a:gd name="T10" fmla="*/ 3 w 21"/>
                <a:gd name="T11" fmla="*/ 3 h 21"/>
                <a:gd name="T12" fmla="*/ 3 w 21"/>
                <a:gd name="T13" fmla="*/ 0 h 21"/>
                <a:gd name="T14" fmla="*/ 4 w 21"/>
                <a:gd name="T15" fmla="*/ 0 h 21"/>
                <a:gd name="T16" fmla="*/ 4 w 21"/>
                <a:gd name="T17" fmla="*/ 1 h 21"/>
                <a:gd name="T18" fmla="*/ 4 w 21"/>
                <a:gd name="T19" fmla="*/ 3 h 21"/>
                <a:gd name="T20" fmla="*/ 10 w 21"/>
                <a:gd name="T21" fmla="*/ 4 h 21"/>
                <a:gd name="T22" fmla="*/ 13 w 21"/>
                <a:gd name="T23" fmla="*/ 5 h 21"/>
                <a:gd name="T24" fmla="*/ 20 w 21"/>
                <a:gd name="T25" fmla="*/ 8 h 21"/>
                <a:gd name="T26" fmla="*/ 21 w 21"/>
                <a:gd name="T27" fmla="*/ 14 h 21"/>
                <a:gd name="T28" fmla="*/ 19 w 21"/>
                <a:gd name="T29" fmla="*/ 19 h 21"/>
                <a:gd name="T30" fmla="*/ 11 w 21"/>
                <a:gd name="T31" fmla="*/ 20 h 21"/>
                <a:gd name="T32" fmla="*/ 4 w 21"/>
                <a:gd name="T33" fmla="*/ 19 h 21"/>
                <a:gd name="T34" fmla="*/ 0 w 21"/>
                <a:gd name="T35" fmla="*/ 20 h 21"/>
                <a:gd name="T36" fmla="*/ 0 w 21"/>
                <a:gd name="T37" fmla="*/ 21 h 21"/>
                <a:gd name="T38" fmla="*/ 0 w 21"/>
                <a:gd name="T39" fmla="*/ 21 h 21"/>
                <a:gd name="T40" fmla="*/ 0 w 21"/>
                <a:gd name="T41" fmla="*/ 17 h 21"/>
                <a:gd name="T42" fmla="*/ 1 w 21"/>
                <a:gd name="T43" fmla="*/ 13 h 21"/>
                <a:gd name="T44" fmla="*/ 2 w 21"/>
                <a:gd name="T45" fmla="*/ 13 h 21"/>
                <a:gd name="T46" fmla="*/ 1 w 21"/>
                <a:gd name="T47" fmla="*/ 14 h 21"/>
                <a:gd name="T48" fmla="*/ 5 w 21"/>
                <a:gd name="T49" fmla="*/ 16 h 21"/>
                <a:gd name="T50" fmla="*/ 11 w 21"/>
                <a:gd name="T51" fmla="*/ 18 h 21"/>
                <a:gd name="T52" fmla="*/ 20 w 21"/>
                <a:gd name="T53" fmla="*/ 13 h 21"/>
                <a:gd name="T54" fmla="*/ 13 w 21"/>
                <a:gd name="T55" fmla="*/ 6 h 21"/>
                <a:gd name="T56" fmla="*/ 10 w 21"/>
                <a:gd name="T5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21">
                  <a:moveTo>
                    <a:pt x="10" y="5"/>
                  </a:moveTo>
                  <a:cubicBezTo>
                    <a:pt x="8" y="5"/>
                    <a:pt x="5" y="4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5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3"/>
                    <a:pt x="8" y="4"/>
                    <a:pt x="10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5"/>
                    <a:pt x="18" y="6"/>
                    <a:pt x="20" y="8"/>
                  </a:cubicBezTo>
                  <a:cubicBezTo>
                    <a:pt x="21" y="9"/>
                    <a:pt x="21" y="12"/>
                    <a:pt x="21" y="14"/>
                  </a:cubicBezTo>
                  <a:cubicBezTo>
                    <a:pt x="21" y="16"/>
                    <a:pt x="20" y="18"/>
                    <a:pt x="19" y="19"/>
                  </a:cubicBezTo>
                  <a:cubicBezTo>
                    <a:pt x="17" y="20"/>
                    <a:pt x="15" y="21"/>
                    <a:pt x="11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8"/>
                    <a:pt x="1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" y="16"/>
                    <a:pt x="1" y="15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2" y="16"/>
                    <a:pt x="5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18"/>
                    <a:pt x="19" y="17"/>
                    <a:pt x="20" y="13"/>
                  </a:cubicBezTo>
                  <a:cubicBezTo>
                    <a:pt x="21" y="9"/>
                    <a:pt x="18" y="7"/>
                    <a:pt x="13" y="6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4953" y="3645"/>
              <a:ext cx="101" cy="101"/>
            </a:xfrm>
            <a:custGeom>
              <a:avLst/>
              <a:gdLst>
                <a:gd name="T0" fmla="*/ 22 w 27"/>
                <a:gd name="T1" fmla="*/ 9 h 27"/>
                <a:gd name="T2" fmla="*/ 27 w 27"/>
                <a:gd name="T3" fmla="*/ 11 h 27"/>
                <a:gd name="T4" fmla="*/ 27 w 27"/>
                <a:gd name="T5" fmla="*/ 12 h 27"/>
                <a:gd name="T6" fmla="*/ 21 w 27"/>
                <a:gd name="T7" fmla="*/ 13 h 27"/>
                <a:gd name="T8" fmla="*/ 11 w 27"/>
                <a:gd name="T9" fmla="*/ 15 h 27"/>
                <a:gd name="T10" fmla="*/ 6 w 27"/>
                <a:gd name="T11" fmla="*/ 16 h 27"/>
                <a:gd name="T12" fmla="*/ 6 w 27"/>
                <a:gd name="T13" fmla="*/ 16 h 27"/>
                <a:gd name="T14" fmla="*/ 7 w 27"/>
                <a:gd name="T15" fmla="*/ 17 h 27"/>
                <a:gd name="T16" fmla="*/ 13 w 27"/>
                <a:gd name="T17" fmla="*/ 21 h 27"/>
                <a:gd name="T18" fmla="*/ 18 w 27"/>
                <a:gd name="T19" fmla="*/ 23 h 27"/>
                <a:gd name="T20" fmla="*/ 20 w 27"/>
                <a:gd name="T21" fmla="*/ 22 h 27"/>
                <a:gd name="T22" fmla="*/ 20 w 27"/>
                <a:gd name="T23" fmla="*/ 21 h 27"/>
                <a:gd name="T24" fmla="*/ 21 w 27"/>
                <a:gd name="T25" fmla="*/ 22 h 27"/>
                <a:gd name="T26" fmla="*/ 19 w 27"/>
                <a:gd name="T27" fmla="*/ 25 h 27"/>
                <a:gd name="T28" fmla="*/ 18 w 27"/>
                <a:gd name="T29" fmla="*/ 27 h 27"/>
                <a:gd name="T30" fmla="*/ 17 w 27"/>
                <a:gd name="T31" fmla="*/ 27 h 27"/>
                <a:gd name="T32" fmla="*/ 17 w 27"/>
                <a:gd name="T33" fmla="*/ 26 h 27"/>
                <a:gd name="T34" fmla="*/ 17 w 27"/>
                <a:gd name="T35" fmla="*/ 25 h 27"/>
                <a:gd name="T36" fmla="*/ 12 w 27"/>
                <a:gd name="T37" fmla="*/ 22 h 27"/>
                <a:gd name="T38" fmla="*/ 5 w 27"/>
                <a:gd name="T39" fmla="*/ 17 h 27"/>
                <a:gd name="T40" fmla="*/ 3 w 27"/>
                <a:gd name="T41" fmla="*/ 17 h 27"/>
                <a:gd name="T42" fmla="*/ 1 w 27"/>
                <a:gd name="T43" fmla="*/ 18 h 27"/>
                <a:gd name="T44" fmla="*/ 1 w 27"/>
                <a:gd name="T45" fmla="*/ 19 h 27"/>
                <a:gd name="T46" fmla="*/ 0 w 27"/>
                <a:gd name="T47" fmla="*/ 18 h 27"/>
                <a:gd name="T48" fmla="*/ 2 w 27"/>
                <a:gd name="T49" fmla="*/ 15 h 27"/>
                <a:gd name="T50" fmla="*/ 3 w 27"/>
                <a:gd name="T51" fmla="*/ 14 h 27"/>
                <a:gd name="T52" fmla="*/ 11 w 27"/>
                <a:gd name="T53" fmla="*/ 13 h 27"/>
                <a:gd name="T54" fmla="*/ 15 w 27"/>
                <a:gd name="T55" fmla="*/ 12 h 27"/>
                <a:gd name="T56" fmla="*/ 22 w 27"/>
                <a:gd name="T57" fmla="*/ 10 h 27"/>
                <a:gd name="T58" fmla="*/ 22 w 27"/>
                <a:gd name="T59" fmla="*/ 10 h 27"/>
                <a:gd name="T60" fmla="*/ 21 w 27"/>
                <a:gd name="T61" fmla="*/ 10 h 27"/>
                <a:gd name="T62" fmla="*/ 15 w 27"/>
                <a:gd name="T63" fmla="*/ 7 h 27"/>
                <a:gd name="T64" fmla="*/ 10 w 27"/>
                <a:gd name="T65" fmla="*/ 4 h 27"/>
                <a:gd name="T66" fmla="*/ 8 w 27"/>
                <a:gd name="T67" fmla="*/ 5 h 27"/>
                <a:gd name="T68" fmla="*/ 8 w 27"/>
                <a:gd name="T69" fmla="*/ 6 h 27"/>
                <a:gd name="T70" fmla="*/ 7 w 27"/>
                <a:gd name="T71" fmla="*/ 5 h 27"/>
                <a:gd name="T72" fmla="*/ 9 w 27"/>
                <a:gd name="T73" fmla="*/ 2 h 27"/>
                <a:gd name="T74" fmla="*/ 11 w 27"/>
                <a:gd name="T75" fmla="*/ 0 h 27"/>
                <a:gd name="T76" fmla="*/ 11 w 27"/>
                <a:gd name="T77" fmla="*/ 0 h 27"/>
                <a:gd name="T78" fmla="*/ 11 w 27"/>
                <a:gd name="T79" fmla="*/ 0 h 27"/>
                <a:gd name="T80" fmla="*/ 11 w 27"/>
                <a:gd name="T81" fmla="*/ 2 h 27"/>
                <a:gd name="T82" fmla="*/ 16 w 27"/>
                <a:gd name="T83" fmla="*/ 5 h 27"/>
                <a:gd name="T84" fmla="*/ 22 w 27"/>
                <a:gd name="T8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27">
                  <a:moveTo>
                    <a:pt x="22" y="9"/>
                  </a:moveTo>
                  <a:cubicBezTo>
                    <a:pt x="23" y="9"/>
                    <a:pt x="26" y="11"/>
                    <a:pt x="27" y="11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6" y="12"/>
                    <a:pt x="25" y="12"/>
                    <a:pt x="21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7" y="23"/>
                    <a:pt x="18" y="23"/>
                  </a:cubicBezTo>
                  <a:cubicBezTo>
                    <a:pt x="19" y="23"/>
                    <a:pt x="19" y="23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1"/>
                    <a:pt x="21" y="22"/>
                  </a:cubicBezTo>
                  <a:cubicBezTo>
                    <a:pt x="20" y="23"/>
                    <a:pt x="20" y="24"/>
                    <a:pt x="19" y="25"/>
                  </a:cubicBezTo>
                  <a:cubicBezTo>
                    <a:pt x="18" y="26"/>
                    <a:pt x="18" y="26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17" y="25"/>
                  </a:cubicBezTo>
                  <a:cubicBezTo>
                    <a:pt x="17" y="24"/>
                    <a:pt x="14" y="22"/>
                    <a:pt x="12" y="2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2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7"/>
                    <a:pt x="2" y="16"/>
                    <a:pt x="2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4" y="14"/>
                    <a:pt x="9" y="13"/>
                    <a:pt x="11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8" y="11"/>
                    <a:pt x="20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1" y="4"/>
                    <a:pt x="10" y="4"/>
                  </a:cubicBez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10" y="1"/>
                    <a:pt x="10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5" y="5"/>
                    <a:pt x="16" y="5"/>
                  </a:cubicBezTo>
                  <a:lnTo>
                    <a:pt x="2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5017" y="3596"/>
              <a:ext cx="71" cy="71"/>
            </a:xfrm>
            <a:custGeom>
              <a:avLst/>
              <a:gdLst>
                <a:gd name="T0" fmla="*/ 5 w 19"/>
                <a:gd name="T1" fmla="*/ 7 h 19"/>
                <a:gd name="T2" fmla="*/ 1 w 19"/>
                <a:gd name="T3" fmla="*/ 6 h 19"/>
                <a:gd name="T4" fmla="*/ 1 w 19"/>
                <a:gd name="T5" fmla="*/ 6 h 19"/>
                <a:gd name="T6" fmla="*/ 0 w 19"/>
                <a:gd name="T7" fmla="*/ 6 h 19"/>
                <a:gd name="T8" fmla="*/ 3 w 19"/>
                <a:gd name="T9" fmla="*/ 3 h 19"/>
                <a:gd name="T10" fmla="*/ 5 w 19"/>
                <a:gd name="T11" fmla="*/ 0 h 19"/>
                <a:gd name="T12" fmla="*/ 6 w 19"/>
                <a:gd name="T13" fmla="*/ 1 h 19"/>
                <a:gd name="T14" fmla="*/ 5 w 19"/>
                <a:gd name="T15" fmla="*/ 1 h 19"/>
                <a:gd name="T16" fmla="*/ 7 w 19"/>
                <a:gd name="T17" fmla="*/ 5 h 19"/>
                <a:gd name="T18" fmla="*/ 14 w 19"/>
                <a:gd name="T19" fmla="*/ 13 h 19"/>
                <a:gd name="T20" fmla="*/ 18 w 19"/>
                <a:gd name="T21" fmla="*/ 14 h 19"/>
                <a:gd name="T22" fmla="*/ 19 w 19"/>
                <a:gd name="T23" fmla="*/ 13 h 19"/>
                <a:gd name="T24" fmla="*/ 19 w 19"/>
                <a:gd name="T25" fmla="*/ 14 h 19"/>
                <a:gd name="T26" fmla="*/ 17 w 19"/>
                <a:gd name="T27" fmla="*/ 16 h 19"/>
                <a:gd name="T28" fmla="*/ 14 w 19"/>
                <a:gd name="T29" fmla="*/ 19 h 19"/>
                <a:gd name="T30" fmla="*/ 14 w 19"/>
                <a:gd name="T31" fmla="*/ 19 h 19"/>
                <a:gd name="T32" fmla="*/ 14 w 19"/>
                <a:gd name="T33" fmla="*/ 18 h 19"/>
                <a:gd name="T34" fmla="*/ 13 w 19"/>
                <a:gd name="T35" fmla="*/ 14 h 19"/>
                <a:gd name="T36" fmla="*/ 5 w 19"/>
                <a:gd name="T3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5" y="7"/>
                  </a:move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5"/>
                    <a:pt x="17" y="15"/>
                    <a:pt x="18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6"/>
                    <a:pt x="13" y="1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5058" y="3532"/>
              <a:ext cx="75" cy="86"/>
            </a:xfrm>
            <a:custGeom>
              <a:avLst/>
              <a:gdLst>
                <a:gd name="T0" fmla="*/ 4 w 20"/>
                <a:gd name="T1" fmla="*/ 13 h 23"/>
                <a:gd name="T2" fmla="*/ 1 w 20"/>
                <a:gd name="T3" fmla="*/ 12 h 23"/>
                <a:gd name="T4" fmla="*/ 1 w 20"/>
                <a:gd name="T5" fmla="*/ 12 h 23"/>
                <a:gd name="T6" fmla="*/ 0 w 20"/>
                <a:gd name="T7" fmla="*/ 11 h 23"/>
                <a:gd name="T8" fmla="*/ 3 w 20"/>
                <a:gd name="T9" fmla="*/ 10 h 23"/>
                <a:gd name="T10" fmla="*/ 6 w 20"/>
                <a:gd name="T11" fmla="*/ 8 h 23"/>
                <a:gd name="T12" fmla="*/ 6 w 20"/>
                <a:gd name="T13" fmla="*/ 8 h 23"/>
                <a:gd name="T14" fmla="*/ 6 w 20"/>
                <a:gd name="T15" fmla="*/ 9 h 23"/>
                <a:gd name="T16" fmla="*/ 5 w 20"/>
                <a:gd name="T17" fmla="*/ 10 h 23"/>
                <a:gd name="T18" fmla="*/ 9 w 20"/>
                <a:gd name="T19" fmla="*/ 13 h 23"/>
                <a:gd name="T20" fmla="*/ 18 w 20"/>
                <a:gd name="T21" fmla="*/ 19 h 23"/>
                <a:gd name="T22" fmla="*/ 16 w 20"/>
                <a:gd name="T23" fmla="*/ 12 h 23"/>
                <a:gd name="T24" fmla="*/ 15 w 20"/>
                <a:gd name="T25" fmla="*/ 5 h 23"/>
                <a:gd name="T26" fmla="*/ 15 w 20"/>
                <a:gd name="T27" fmla="*/ 4 h 23"/>
                <a:gd name="T28" fmla="*/ 13 w 20"/>
                <a:gd name="T29" fmla="*/ 4 h 23"/>
                <a:gd name="T30" fmla="*/ 13 w 20"/>
                <a:gd name="T31" fmla="*/ 4 h 23"/>
                <a:gd name="T32" fmla="*/ 13 w 20"/>
                <a:gd name="T33" fmla="*/ 4 h 23"/>
                <a:gd name="T34" fmla="*/ 15 w 20"/>
                <a:gd name="T35" fmla="*/ 2 h 23"/>
                <a:gd name="T36" fmla="*/ 18 w 20"/>
                <a:gd name="T37" fmla="*/ 0 h 23"/>
                <a:gd name="T38" fmla="*/ 18 w 20"/>
                <a:gd name="T39" fmla="*/ 1 h 23"/>
                <a:gd name="T40" fmla="*/ 17 w 20"/>
                <a:gd name="T41" fmla="*/ 2 h 23"/>
                <a:gd name="T42" fmla="*/ 17 w 20"/>
                <a:gd name="T43" fmla="*/ 3 h 23"/>
                <a:gd name="T44" fmla="*/ 17 w 20"/>
                <a:gd name="T45" fmla="*/ 11 h 23"/>
                <a:gd name="T46" fmla="*/ 18 w 20"/>
                <a:gd name="T47" fmla="*/ 15 h 23"/>
                <a:gd name="T48" fmla="*/ 20 w 20"/>
                <a:gd name="T49" fmla="*/ 23 h 23"/>
                <a:gd name="T50" fmla="*/ 19 w 20"/>
                <a:gd name="T51" fmla="*/ 23 h 23"/>
                <a:gd name="T52" fmla="*/ 19 w 20"/>
                <a:gd name="T53" fmla="*/ 23 h 23"/>
                <a:gd name="T54" fmla="*/ 16 w 20"/>
                <a:gd name="T55" fmla="*/ 21 h 23"/>
                <a:gd name="T56" fmla="*/ 4 w 20"/>
                <a:gd name="T5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3">
                  <a:moveTo>
                    <a:pt x="4" y="13"/>
                  </a:moveTo>
                  <a:cubicBezTo>
                    <a:pt x="3" y="11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2" y="10"/>
                    <a:pt x="3" y="10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7" y="11"/>
                    <a:pt x="9" y="13"/>
                  </a:cubicBezTo>
                  <a:cubicBezTo>
                    <a:pt x="12" y="15"/>
                    <a:pt x="15" y="17"/>
                    <a:pt x="18" y="19"/>
                  </a:cubicBezTo>
                  <a:cubicBezTo>
                    <a:pt x="17" y="17"/>
                    <a:pt x="17" y="14"/>
                    <a:pt x="16" y="12"/>
                  </a:cubicBezTo>
                  <a:cubicBezTo>
                    <a:pt x="16" y="10"/>
                    <a:pt x="16" y="6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4" y="3"/>
                    <a:pt x="15" y="2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5"/>
                    <a:pt x="17" y="7"/>
                    <a:pt x="17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8"/>
                    <a:pt x="19" y="21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7" y="21"/>
                    <a:pt x="16" y="21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5156" y="3509"/>
              <a:ext cx="71" cy="83"/>
            </a:xfrm>
            <a:custGeom>
              <a:avLst/>
              <a:gdLst>
                <a:gd name="T0" fmla="*/ 3 w 19"/>
                <a:gd name="T1" fmla="*/ 7 h 22"/>
                <a:gd name="T2" fmla="*/ 0 w 19"/>
                <a:gd name="T3" fmla="*/ 4 h 22"/>
                <a:gd name="T4" fmla="*/ 0 w 19"/>
                <a:gd name="T5" fmla="*/ 4 h 22"/>
                <a:gd name="T6" fmla="*/ 0 w 19"/>
                <a:gd name="T7" fmla="*/ 3 h 22"/>
                <a:gd name="T8" fmla="*/ 3 w 19"/>
                <a:gd name="T9" fmla="*/ 3 h 22"/>
                <a:gd name="T10" fmla="*/ 8 w 19"/>
                <a:gd name="T11" fmla="*/ 1 h 22"/>
                <a:gd name="T12" fmla="*/ 12 w 19"/>
                <a:gd name="T13" fmla="*/ 0 h 22"/>
                <a:gd name="T14" fmla="*/ 14 w 19"/>
                <a:gd name="T15" fmla="*/ 3 h 22"/>
                <a:gd name="T16" fmla="*/ 13 w 19"/>
                <a:gd name="T17" fmla="*/ 4 h 22"/>
                <a:gd name="T18" fmla="*/ 10 w 19"/>
                <a:gd name="T19" fmla="*/ 2 h 22"/>
                <a:gd name="T20" fmla="*/ 7 w 19"/>
                <a:gd name="T21" fmla="*/ 2 h 22"/>
                <a:gd name="T22" fmla="*/ 5 w 19"/>
                <a:gd name="T23" fmla="*/ 3 h 22"/>
                <a:gd name="T24" fmla="*/ 5 w 19"/>
                <a:gd name="T25" fmla="*/ 4 h 22"/>
                <a:gd name="T26" fmla="*/ 6 w 19"/>
                <a:gd name="T27" fmla="*/ 10 h 22"/>
                <a:gd name="T28" fmla="*/ 7 w 19"/>
                <a:gd name="T29" fmla="*/ 10 h 22"/>
                <a:gd name="T30" fmla="*/ 9 w 19"/>
                <a:gd name="T31" fmla="*/ 10 h 22"/>
                <a:gd name="T32" fmla="*/ 11 w 19"/>
                <a:gd name="T33" fmla="*/ 9 h 22"/>
                <a:gd name="T34" fmla="*/ 12 w 19"/>
                <a:gd name="T35" fmla="*/ 8 h 22"/>
                <a:gd name="T36" fmla="*/ 12 w 19"/>
                <a:gd name="T37" fmla="*/ 7 h 22"/>
                <a:gd name="T38" fmla="*/ 13 w 19"/>
                <a:gd name="T39" fmla="*/ 7 h 22"/>
                <a:gd name="T40" fmla="*/ 13 w 19"/>
                <a:gd name="T41" fmla="*/ 9 h 22"/>
                <a:gd name="T42" fmla="*/ 14 w 19"/>
                <a:gd name="T43" fmla="*/ 12 h 22"/>
                <a:gd name="T44" fmla="*/ 13 w 19"/>
                <a:gd name="T45" fmla="*/ 12 h 22"/>
                <a:gd name="T46" fmla="*/ 13 w 19"/>
                <a:gd name="T47" fmla="*/ 11 h 22"/>
                <a:gd name="T48" fmla="*/ 12 w 19"/>
                <a:gd name="T49" fmla="*/ 10 h 22"/>
                <a:gd name="T50" fmla="*/ 9 w 19"/>
                <a:gd name="T51" fmla="*/ 11 h 22"/>
                <a:gd name="T52" fmla="*/ 8 w 19"/>
                <a:gd name="T53" fmla="*/ 11 h 22"/>
                <a:gd name="T54" fmla="*/ 7 w 19"/>
                <a:gd name="T55" fmla="*/ 12 h 22"/>
                <a:gd name="T56" fmla="*/ 8 w 19"/>
                <a:gd name="T57" fmla="*/ 16 h 22"/>
                <a:gd name="T58" fmla="*/ 10 w 19"/>
                <a:gd name="T59" fmla="*/ 19 h 22"/>
                <a:gd name="T60" fmla="*/ 13 w 19"/>
                <a:gd name="T61" fmla="*/ 19 h 22"/>
                <a:gd name="T62" fmla="*/ 17 w 19"/>
                <a:gd name="T63" fmla="*/ 17 h 22"/>
                <a:gd name="T64" fmla="*/ 18 w 19"/>
                <a:gd name="T65" fmla="*/ 14 h 22"/>
                <a:gd name="T66" fmla="*/ 19 w 19"/>
                <a:gd name="T67" fmla="*/ 14 h 22"/>
                <a:gd name="T68" fmla="*/ 19 w 19"/>
                <a:gd name="T69" fmla="*/ 18 h 22"/>
                <a:gd name="T70" fmla="*/ 11 w 19"/>
                <a:gd name="T71" fmla="*/ 20 h 22"/>
                <a:gd name="T72" fmla="*/ 8 w 19"/>
                <a:gd name="T73" fmla="*/ 21 h 22"/>
                <a:gd name="T74" fmla="*/ 5 w 19"/>
                <a:gd name="T75" fmla="*/ 22 h 22"/>
                <a:gd name="T76" fmla="*/ 4 w 19"/>
                <a:gd name="T77" fmla="*/ 22 h 22"/>
                <a:gd name="T78" fmla="*/ 5 w 19"/>
                <a:gd name="T79" fmla="*/ 21 h 22"/>
                <a:gd name="T80" fmla="*/ 6 w 19"/>
                <a:gd name="T81" fmla="*/ 17 h 22"/>
                <a:gd name="T82" fmla="*/ 3 w 19"/>
                <a:gd name="T8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22">
                  <a:moveTo>
                    <a:pt x="3" y="7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2" y="3"/>
                    <a:pt x="12" y="2"/>
                    <a:pt x="10" y="2"/>
                  </a:cubicBezTo>
                  <a:cubicBezTo>
                    <a:pt x="9" y="2"/>
                    <a:pt x="9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3" y="7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11" y="10"/>
                    <a:pt x="11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8"/>
                    <a:pt x="9" y="19"/>
                    <a:pt x="10" y="19"/>
                  </a:cubicBezTo>
                  <a:cubicBezTo>
                    <a:pt x="10" y="19"/>
                    <a:pt x="11" y="20"/>
                    <a:pt x="13" y="19"/>
                  </a:cubicBezTo>
                  <a:cubicBezTo>
                    <a:pt x="15" y="18"/>
                    <a:pt x="16" y="18"/>
                    <a:pt x="17" y="17"/>
                  </a:cubicBezTo>
                  <a:cubicBezTo>
                    <a:pt x="17" y="17"/>
                    <a:pt x="18" y="16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19" y="18"/>
                    <a:pt x="19" y="18"/>
                  </a:cubicBezTo>
                  <a:cubicBezTo>
                    <a:pt x="16" y="19"/>
                    <a:pt x="13" y="20"/>
                    <a:pt x="11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7" y="20"/>
                    <a:pt x="6" y="17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5242" y="3502"/>
              <a:ext cx="72" cy="75"/>
            </a:xfrm>
            <a:custGeom>
              <a:avLst/>
              <a:gdLst>
                <a:gd name="T0" fmla="*/ 6 w 19"/>
                <a:gd name="T1" fmla="*/ 9 h 20"/>
                <a:gd name="T2" fmla="*/ 6 w 19"/>
                <a:gd name="T3" fmla="*/ 10 h 20"/>
                <a:gd name="T4" fmla="*/ 8 w 19"/>
                <a:gd name="T5" fmla="*/ 10 h 20"/>
                <a:gd name="T6" fmla="*/ 11 w 19"/>
                <a:gd name="T7" fmla="*/ 9 h 20"/>
                <a:gd name="T8" fmla="*/ 12 w 19"/>
                <a:gd name="T9" fmla="*/ 5 h 20"/>
                <a:gd name="T10" fmla="*/ 8 w 19"/>
                <a:gd name="T11" fmla="*/ 1 h 20"/>
                <a:gd name="T12" fmla="*/ 6 w 19"/>
                <a:gd name="T13" fmla="*/ 2 h 20"/>
                <a:gd name="T14" fmla="*/ 6 w 19"/>
                <a:gd name="T15" fmla="*/ 9 h 20"/>
                <a:gd name="T16" fmla="*/ 3 w 19"/>
                <a:gd name="T17" fmla="*/ 5 h 20"/>
                <a:gd name="T18" fmla="*/ 2 w 19"/>
                <a:gd name="T19" fmla="*/ 1 h 20"/>
                <a:gd name="T20" fmla="*/ 1 w 19"/>
                <a:gd name="T21" fmla="*/ 1 h 20"/>
                <a:gd name="T22" fmla="*/ 1 w 19"/>
                <a:gd name="T23" fmla="*/ 0 h 20"/>
                <a:gd name="T24" fmla="*/ 8 w 19"/>
                <a:gd name="T25" fmla="*/ 0 h 20"/>
                <a:gd name="T26" fmla="*/ 13 w 19"/>
                <a:gd name="T27" fmla="*/ 1 h 20"/>
                <a:gd name="T28" fmla="*/ 15 w 19"/>
                <a:gd name="T29" fmla="*/ 5 h 20"/>
                <a:gd name="T30" fmla="*/ 11 w 19"/>
                <a:gd name="T31" fmla="*/ 10 h 20"/>
                <a:gd name="T32" fmla="*/ 11 w 19"/>
                <a:gd name="T33" fmla="*/ 11 h 20"/>
                <a:gd name="T34" fmla="*/ 17 w 19"/>
                <a:gd name="T35" fmla="*/ 19 h 20"/>
                <a:gd name="T36" fmla="*/ 19 w 19"/>
                <a:gd name="T37" fmla="*/ 19 h 20"/>
                <a:gd name="T38" fmla="*/ 19 w 19"/>
                <a:gd name="T39" fmla="*/ 20 h 20"/>
                <a:gd name="T40" fmla="*/ 18 w 19"/>
                <a:gd name="T41" fmla="*/ 20 h 20"/>
                <a:gd name="T42" fmla="*/ 12 w 19"/>
                <a:gd name="T43" fmla="*/ 16 h 20"/>
                <a:gd name="T44" fmla="*/ 9 w 19"/>
                <a:gd name="T45" fmla="*/ 12 h 20"/>
                <a:gd name="T46" fmla="*/ 7 w 19"/>
                <a:gd name="T47" fmla="*/ 11 h 20"/>
                <a:gd name="T48" fmla="*/ 6 w 19"/>
                <a:gd name="T49" fmla="*/ 11 h 20"/>
                <a:gd name="T50" fmla="*/ 6 w 19"/>
                <a:gd name="T51" fmla="*/ 15 h 20"/>
                <a:gd name="T52" fmla="*/ 7 w 19"/>
                <a:gd name="T53" fmla="*/ 19 h 20"/>
                <a:gd name="T54" fmla="*/ 8 w 19"/>
                <a:gd name="T55" fmla="*/ 19 h 20"/>
                <a:gd name="T56" fmla="*/ 8 w 19"/>
                <a:gd name="T57" fmla="*/ 20 h 20"/>
                <a:gd name="T58" fmla="*/ 4 w 19"/>
                <a:gd name="T59" fmla="*/ 19 h 20"/>
                <a:gd name="T60" fmla="*/ 1 w 19"/>
                <a:gd name="T61" fmla="*/ 20 h 20"/>
                <a:gd name="T62" fmla="*/ 1 w 19"/>
                <a:gd name="T63" fmla="*/ 19 h 20"/>
                <a:gd name="T64" fmla="*/ 1 w 19"/>
                <a:gd name="T65" fmla="*/ 19 h 20"/>
                <a:gd name="T66" fmla="*/ 3 w 19"/>
                <a:gd name="T67" fmla="*/ 15 h 20"/>
                <a:gd name="T68" fmla="*/ 3 w 19"/>
                <a:gd name="T6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0"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9"/>
                    <a:pt x="12" y="7"/>
                    <a:pt x="12" y="5"/>
                  </a:cubicBezTo>
                  <a:cubicBezTo>
                    <a:pt x="12" y="3"/>
                    <a:pt x="11" y="1"/>
                    <a:pt x="8" y="1"/>
                  </a:cubicBezTo>
                  <a:cubicBezTo>
                    <a:pt x="6" y="1"/>
                    <a:pt x="6" y="1"/>
                    <a:pt x="6" y="2"/>
                  </a:cubicBezTo>
                  <a:lnTo>
                    <a:pt x="6" y="9"/>
                  </a:lnTo>
                  <a:close/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8"/>
                    <a:pt x="13" y="9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4" y="14"/>
                    <a:pt x="15" y="17"/>
                    <a:pt x="17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5" y="20"/>
                    <a:pt x="14" y="19"/>
                    <a:pt x="12" y="16"/>
                  </a:cubicBezTo>
                  <a:cubicBezTo>
                    <a:pt x="11" y="15"/>
                    <a:pt x="10" y="13"/>
                    <a:pt x="9" y="12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7" y="20"/>
                    <a:pt x="6" y="19"/>
                    <a:pt x="4" y="19"/>
                  </a:cubicBezTo>
                  <a:cubicBezTo>
                    <a:pt x="3" y="19"/>
                    <a:pt x="2" y="20"/>
                    <a:pt x="1" y="20"/>
                  </a:cubicBezTo>
                  <a:cubicBezTo>
                    <a:pt x="1" y="19"/>
                    <a:pt x="0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5336" y="3513"/>
              <a:ext cx="60" cy="79"/>
            </a:xfrm>
            <a:custGeom>
              <a:avLst/>
              <a:gdLst>
                <a:gd name="T0" fmla="*/ 4 w 16"/>
                <a:gd name="T1" fmla="*/ 20 h 21"/>
                <a:gd name="T2" fmla="*/ 0 w 16"/>
                <a:gd name="T3" fmla="*/ 18 h 21"/>
                <a:gd name="T4" fmla="*/ 1 w 16"/>
                <a:gd name="T5" fmla="*/ 14 h 21"/>
                <a:gd name="T6" fmla="*/ 1 w 16"/>
                <a:gd name="T7" fmla="*/ 14 h 21"/>
                <a:gd name="T8" fmla="*/ 5 w 16"/>
                <a:gd name="T9" fmla="*/ 19 h 21"/>
                <a:gd name="T10" fmla="*/ 10 w 16"/>
                <a:gd name="T11" fmla="*/ 17 h 21"/>
                <a:gd name="T12" fmla="*/ 8 w 16"/>
                <a:gd name="T13" fmla="*/ 13 h 21"/>
                <a:gd name="T14" fmla="*/ 6 w 16"/>
                <a:gd name="T15" fmla="*/ 10 h 21"/>
                <a:gd name="T16" fmla="*/ 5 w 16"/>
                <a:gd name="T17" fmla="*/ 4 h 21"/>
                <a:gd name="T18" fmla="*/ 12 w 16"/>
                <a:gd name="T19" fmla="*/ 1 h 21"/>
                <a:gd name="T20" fmla="*/ 15 w 16"/>
                <a:gd name="T21" fmla="*/ 2 h 21"/>
                <a:gd name="T22" fmla="*/ 15 w 16"/>
                <a:gd name="T23" fmla="*/ 3 h 21"/>
                <a:gd name="T24" fmla="*/ 15 w 16"/>
                <a:gd name="T25" fmla="*/ 6 h 21"/>
                <a:gd name="T26" fmla="*/ 14 w 16"/>
                <a:gd name="T27" fmla="*/ 6 h 21"/>
                <a:gd name="T28" fmla="*/ 11 w 16"/>
                <a:gd name="T29" fmla="*/ 2 h 21"/>
                <a:gd name="T30" fmla="*/ 7 w 16"/>
                <a:gd name="T31" fmla="*/ 4 h 21"/>
                <a:gd name="T32" fmla="*/ 8 w 16"/>
                <a:gd name="T33" fmla="*/ 8 h 21"/>
                <a:gd name="T34" fmla="*/ 10 w 16"/>
                <a:gd name="T35" fmla="*/ 10 h 21"/>
                <a:gd name="T36" fmla="*/ 12 w 16"/>
                <a:gd name="T37" fmla="*/ 17 h 21"/>
                <a:gd name="T38" fmla="*/ 4 w 16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21">
                  <a:moveTo>
                    <a:pt x="4" y="20"/>
                  </a:moveTo>
                  <a:cubicBezTo>
                    <a:pt x="2" y="19"/>
                    <a:pt x="1" y="18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5"/>
                    <a:pt x="2" y="18"/>
                    <a:pt x="5" y="19"/>
                  </a:cubicBezTo>
                  <a:cubicBezTo>
                    <a:pt x="7" y="20"/>
                    <a:pt x="9" y="19"/>
                    <a:pt x="10" y="17"/>
                  </a:cubicBezTo>
                  <a:cubicBezTo>
                    <a:pt x="10" y="16"/>
                    <a:pt x="10" y="15"/>
                    <a:pt x="8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4" y="7"/>
                    <a:pt x="5" y="4"/>
                  </a:cubicBezTo>
                  <a:cubicBezTo>
                    <a:pt x="6" y="2"/>
                    <a:pt x="8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5" y="5"/>
                    <a:pt x="15" y="6"/>
                  </a:cubicBezTo>
                  <a:cubicBezTo>
                    <a:pt x="15" y="7"/>
                    <a:pt x="14" y="7"/>
                    <a:pt x="14" y="6"/>
                  </a:cubicBezTo>
                  <a:cubicBezTo>
                    <a:pt x="14" y="5"/>
                    <a:pt x="14" y="3"/>
                    <a:pt x="11" y="2"/>
                  </a:cubicBezTo>
                  <a:cubicBezTo>
                    <a:pt x="9" y="1"/>
                    <a:pt x="7" y="3"/>
                    <a:pt x="7" y="4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2"/>
                    <a:pt x="13" y="14"/>
                    <a:pt x="12" y="17"/>
                  </a:cubicBezTo>
                  <a:cubicBezTo>
                    <a:pt x="11" y="20"/>
                    <a:pt x="8" y="21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5404" y="3547"/>
              <a:ext cx="60" cy="75"/>
            </a:xfrm>
            <a:custGeom>
              <a:avLst/>
              <a:gdLst>
                <a:gd name="T0" fmla="*/ 10 w 16"/>
                <a:gd name="T1" fmla="*/ 5 h 20"/>
                <a:gd name="T2" fmla="*/ 10 w 16"/>
                <a:gd name="T3" fmla="*/ 1 h 20"/>
                <a:gd name="T4" fmla="*/ 10 w 16"/>
                <a:gd name="T5" fmla="*/ 0 h 20"/>
                <a:gd name="T6" fmla="*/ 10 w 16"/>
                <a:gd name="T7" fmla="*/ 0 h 20"/>
                <a:gd name="T8" fmla="*/ 13 w 16"/>
                <a:gd name="T9" fmla="*/ 2 h 20"/>
                <a:gd name="T10" fmla="*/ 16 w 16"/>
                <a:gd name="T11" fmla="*/ 3 h 20"/>
                <a:gd name="T12" fmla="*/ 16 w 16"/>
                <a:gd name="T13" fmla="*/ 4 h 20"/>
                <a:gd name="T14" fmla="*/ 15 w 16"/>
                <a:gd name="T15" fmla="*/ 4 h 20"/>
                <a:gd name="T16" fmla="*/ 12 w 16"/>
                <a:gd name="T17" fmla="*/ 6 h 20"/>
                <a:gd name="T18" fmla="*/ 6 w 16"/>
                <a:gd name="T19" fmla="*/ 15 h 20"/>
                <a:gd name="T20" fmla="*/ 6 w 16"/>
                <a:gd name="T21" fmla="*/ 19 h 20"/>
                <a:gd name="T22" fmla="*/ 6 w 16"/>
                <a:gd name="T23" fmla="*/ 19 h 20"/>
                <a:gd name="T24" fmla="*/ 6 w 16"/>
                <a:gd name="T25" fmla="*/ 20 h 20"/>
                <a:gd name="T26" fmla="*/ 3 w 16"/>
                <a:gd name="T27" fmla="*/ 18 h 20"/>
                <a:gd name="T28" fmla="*/ 0 w 16"/>
                <a:gd name="T29" fmla="*/ 16 h 20"/>
                <a:gd name="T30" fmla="*/ 0 w 16"/>
                <a:gd name="T31" fmla="*/ 16 h 20"/>
                <a:gd name="T32" fmla="*/ 1 w 16"/>
                <a:gd name="T33" fmla="*/ 16 h 20"/>
                <a:gd name="T34" fmla="*/ 4 w 16"/>
                <a:gd name="T35" fmla="*/ 14 h 20"/>
                <a:gd name="T36" fmla="*/ 10 w 16"/>
                <a:gd name="T3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0">
                  <a:moveTo>
                    <a:pt x="10" y="5"/>
                  </a:moveTo>
                  <a:cubicBezTo>
                    <a:pt x="11" y="2"/>
                    <a:pt x="12" y="2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3"/>
                    <a:pt x="12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4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1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3" y="16"/>
                    <a:pt x="4" y="1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5460" y="3588"/>
              <a:ext cx="90" cy="87"/>
            </a:xfrm>
            <a:custGeom>
              <a:avLst/>
              <a:gdLst>
                <a:gd name="T0" fmla="*/ 7 w 24"/>
                <a:gd name="T1" fmla="*/ 17 h 23"/>
                <a:gd name="T2" fmla="*/ 6 w 24"/>
                <a:gd name="T3" fmla="*/ 21 h 23"/>
                <a:gd name="T4" fmla="*/ 6 w 24"/>
                <a:gd name="T5" fmla="*/ 22 h 23"/>
                <a:gd name="T6" fmla="*/ 6 w 24"/>
                <a:gd name="T7" fmla="*/ 22 h 23"/>
                <a:gd name="T8" fmla="*/ 3 w 24"/>
                <a:gd name="T9" fmla="*/ 20 h 23"/>
                <a:gd name="T10" fmla="*/ 0 w 24"/>
                <a:gd name="T11" fmla="*/ 17 h 23"/>
                <a:gd name="T12" fmla="*/ 1 w 24"/>
                <a:gd name="T13" fmla="*/ 16 h 23"/>
                <a:gd name="T14" fmla="*/ 2 w 24"/>
                <a:gd name="T15" fmla="*/ 17 h 23"/>
                <a:gd name="T16" fmla="*/ 6 w 24"/>
                <a:gd name="T17" fmla="*/ 16 h 23"/>
                <a:gd name="T18" fmla="*/ 15 w 24"/>
                <a:gd name="T19" fmla="*/ 7 h 23"/>
                <a:gd name="T20" fmla="*/ 15 w 24"/>
                <a:gd name="T21" fmla="*/ 5 h 23"/>
                <a:gd name="T22" fmla="*/ 14 w 24"/>
                <a:gd name="T23" fmla="*/ 4 h 23"/>
                <a:gd name="T24" fmla="*/ 11 w 24"/>
                <a:gd name="T25" fmla="*/ 2 h 23"/>
                <a:gd name="T26" fmla="*/ 9 w 24"/>
                <a:gd name="T27" fmla="*/ 3 h 23"/>
                <a:gd name="T28" fmla="*/ 8 w 24"/>
                <a:gd name="T29" fmla="*/ 2 h 23"/>
                <a:gd name="T30" fmla="*/ 12 w 24"/>
                <a:gd name="T31" fmla="*/ 0 h 23"/>
                <a:gd name="T32" fmla="*/ 13 w 24"/>
                <a:gd name="T33" fmla="*/ 0 h 23"/>
                <a:gd name="T34" fmla="*/ 14 w 24"/>
                <a:gd name="T35" fmla="*/ 3 h 23"/>
                <a:gd name="T36" fmla="*/ 22 w 24"/>
                <a:gd name="T37" fmla="*/ 11 h 23"/>
                <a:gd name="T38" fmla="*/ 24 w 24"/>
                <a:gd name="T39" fmla="*/ 12 h 23"/>
                <a:gd name="T40" fmla="*/ 24 w 24"/>
                <a:gd name="T41" fmla="*/ 13 h 23"/>
                <a:gd name="T42" fmla="*/ 21 w 24"/>
                <a:gd name="T43" fmla="*/ 16 h 23"/>
                <a:gd name="T44" fmla="*/ 20 w 24"/>
                <a:gd name="T45" fmla="*/ 15 h 23"/>
                <a:gd name="T46" fmla="*/ 21 w 24"/>
                <a:gd name="T47" fmla="*/ 13 h 23"/>
                <a:gd name="T48" fmla="*/ 20 w 24"/>
                <a:gd name="T49" fmla="*/ 10 h 23"/>
                <a:gd name="T50" fmla="*/ 18 w 24"/>
                <a:gd name="T51" fmla="*/ 9 h 23"/>
                <a:gd name="T52" fmla="*/ 17 w 24"/>
                <a:gd name="T53" fmla="*/ 9 h 23"/>
                <a:gd name="T54" fmla="*/ 7 w 24"/>
                <a:gd name="T5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23">
                  <a:moveTo>
                    <a:pt x="7" y="17"/>
                  </a:moveTo>
                  <a:cubicBezTo>
                    <a:pt x="5" y="20"/>
                    <a:pt x="5" y="20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3"/>
                    <a:pt x="6" y="22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2" y="19"/>
                    <a:pt x="2" y="18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6" y="1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2" y="2"/>
                    <a:pt x="11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3" y="2"/>
                    <a:pt x="14" y="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3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3" y="13"/>
                    <a:pt x="21" y="15"/>
                    <a:pt x="21" y="16"/>
                  </a:cubicBezTo>
                  <a:cubicBezTo>
                    <a:pt x="21" y="16"/>
                    <a:pt x="20" y="15"/>
                    <a:pt x="20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7" y="9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5501" y="3693"/>
              <a:ext cx="87" cy="68"/>
            </a:xfrm>
            <a:custGeom>
              <a:avLst/>
              <a:gdLst>
                <a:gd name="T0" fmla="*/ 12 w 23"/>
                <a:gd name="T1" fmla="*/ 3 h 18"/>
                <a:gd name="T2" fmla="*/ 11 w 23"/>
                <a:gd name="T3" fmla="*/ 4 h 18"/>
                <a:gd name="T4" fmla="*/ 13 w 23"/>
                <a:gd name="T5" fmla="*/ 7 h 18"/>
                <a:gd name="T6" fmla="*/ 14 w 23"/>
                <a:gd name="T7" fmla="*/ 7 h 18"/>
                <a:gd name="T8" fmla="*/ 18 w 23"/>
                <a:gd name="T9" fmla="*/ 4 h 18"/>
                <a:gd name="T10" fmla="*/ 19 w 23"/>
                <a:gd name="T11" fmla="*/ 2 h 18"/>
                <a:gd name="T12" fmla="*/ 19 w 23"/>
                <a:gd name="T13" fmla="*/ 2 h 18"/>
                <a:gd name="T14" fmla="*/ 17 w 23"/>
                <a:gd name="T15" fmla="*/ 2 h 18"/>
                <a:gd name="T16" fmla="*/ 12 w 23"/>
                <a:gd name="T17" fmla="*/ 3 h 18"/>
                <a:gd name="T18" fmla="*/ 12 w 23"/>
                <a:gd name="T19" fmla="*/ 9 h 18"/>
                <a:gd name="T20" fmla="*/ 12 w 23"/>
                <a:gd name="T21" fmla="*/ 8 h 18"/>
                <a:gd name="T22" fmla="*/ 10 w 23"/>
                <a:gd name="T23" fmla="*/ 4 h 18"/>
                <a:gd name="T24" fmla="*/ 9 w 23"/>
                <a:gd name="T25" fmla="*/ 3 h 18"/>
                <a:gd name="T26" fmla="*/ 6 w 23"/>
                <a:gd name="T27" fmla="*/ 4 h 18"/>
                <a:gd name="T28" fmla="*/ 3 w 23"/>
                <a:gd name="T29" fmla="*/ 4 h 18"/>
                <a:gd name="T30" fmla="*/ 3 w 23"/>
                <a:gd name="T31" fmla="*/ 5 h 18"/>
                <a:gd name="T32" fmla="*/ 3 w 23"/>
                <a:gd name="T33" fmla="*/ 6 h 18"/>
                <a:gd name="T34" fmla="*/ 3 w 23"/>
                <a:gd name="T35" fmla="*/ 6 h 18"/>
                <a:gd name="T36" fmla="*/ 1 w 23"/>
                <a:gd name="T37" fmla="*/ 3 h 18"/>
                <a:gd name="T38" fmla="*/ 0 w 23"/>
                <a:gd name="T39" fmla="*/ 1 h 18"/>
                <a:gd name="T40" fmla="*/ 1 w 23"/>
                <a:gd name="T41" fmla="*/ 1 h 18"/>
                <a:gd name="T42" fmla="*/ 1 w 23"/>
                <a:gd name="T43" fmla="*/ 1 h 18"/>
                <a:gd name="T44" fmla="*/ 3 w 23"/>
                <a:gd name="T45" fmla="*/ 2 h 18"/>
                <a:gd name="T46" fmla="*/ 10 w 23"/>
                <a:gd name="T47" fmla="*/ 2 h 18"/>
                <a:gd name="T48" fmla="*/ 19 w 23"/>
                <a:gd name="T49" fmla="*/ 1 h 18"/>
                <a:gd name="T50" fmla="*/ 21 w 23"/>
                <a:gd name="T51" fmla="*/ 1 h 18"/>
                <a:gd name="T52" fmla="*/ 23 w 23"/>
                <a:gd name="T53" fmla="*/ 2 h 18"/>
                <a:gd name="T54" fmla="*/ 23 w 23"/>
                <a:gd name="T55" fmla="*/ 2 h 18"/>
                <a:gd name="T56" fmla="*/ 20 w 23"/>
                <a:gd name="T57" fmla="*/ 5 h 18"/>
                <a:gd name="T58" fmla="*/ 11 w 23"/>
                <a:gd name="T59" fmla="*/ 14 h 18"/>
                <a:gd name="T60" fmla="*/ 9 w 23"/>
                <a:gd name="T61" fmla="*/ 17 h 18"/>
                <a:gd name="T62" fmla="*/ 9 w 23"/>
                <a:gd name="T63" fmla="*/ 18 h 18"/>
                <a:gd name="T64" fmla="*/ 8 w 23"/>
                <a:gd name="T65" fmla="*/ 18 h 18"/>
                <a:gd name="T66" fmla="*/ 7 w 23"/>
                <a:gd name="T67" fmla="*/ 15 h 18"/>
                <a:gd name="T68" fmla="*/ 5 w 23"/>
                <a:gd name="T69" fmla="*/ 12 h 18"/>
                <a:gd name="T70" fmla="*/ 6 w 23"/>
                <a:gd name="T71" fmla="*/ 12 h 18"/>
                <a:gd name="T72" fmla="*/ 7 w 23"/>
                <a:gd name="T73" fmla="*/ 12 h 18"/>
                <a:gd name="T74" fmla="*/ 7 w 23"/>
                <a:gd name="T75" fmla="*/ 13 h 18"/>
                <a:gd name="T76" fmla="*/ 9 w 23"/>
                <a:gd name="T77" fmla="*/ 12 h 18"/>
                <a:gd name="T78" fmla="*/ 12 w 23"/>
                <a:gd name="T7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8">
                  <a:moveTo>
                    <a:pt x="12" y="3"/>
                  </a:moveTo>
                  <a:cubicBezTo>
                    <a:pt x="11" y="3"/>
                    <a:pt x="11" y="3"/>
                    <a:pt x="11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7" y="2"/>
                  </a:cubicBezTo>
                  <a:lnTo>
                    <a:pt x="12" y="3"/>
                  </a:ln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8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2" y="5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5" y="2"/>
                    <a:pt x="7" y="2"/>
                    <a:pt x="1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1"/>
                    <a:pt x="22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6"/>
                    <a:pt x="8" y="16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7"/>
                    <a:pt x="8" y="16"/>
                    <a:pt x="7" y="15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2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5539" y="3776"/>
              <a:ext cx="75" cy="49"/>
            </a:xfrm>
            <a:custGeom>
              <a:avLst/>
              <a:gdLst>
                <a:gd name="T0" fmla="*/ 0 w 20"/>
                <a:gd name="T1" fmla="*/ 7 h 13"/>
                <a:gd name="T2" fmla="*/ 0 w 20"/>
                <a:gd name="T3" fmla="*/ 3 h 13"/>
                <a:gd name="T4" fmla="*/ 4 w 20"/>
                <a:gd name="T5" fmla="*/ 1 h 13"/>
                <a:gd name="T6" fmla="*/ 5 w 20"/>
                <a:gd name="T7" fmla="*/ 2 h 13"/>
                <a:gd name="T8" fmla="*/ 1 w 20"/>
                <a:gd name="T9" fmla="*/ 8 h 13"/>
                <a:gd name="T10" fmla="*/ 5 w 20"/>
                <a:gd name="T11" fmla="*/ 11 h 13"/>
                <a:gd name="T12" fmla="*/ 9 w 20"/>
                <a:gd name="T13" fmla="*/ 8 h 13"/>
                <a:gd name="T14" fmla="*/ 10 w 20"/>
                <a:gd name="T15" fmla="*/ 5 h 13"/>
                <a:gd name="T16" fmla="*/ 14 w 20"/>
                <a:gd name="T17" fmla="*/ 1 h 13"/>
                <a:gd name="T18" fmla="*/ 20 w 20"/>
                <a:gd name="T19" fmla="*/ 6 h 13"/>
                <a:gd name="T20" fmla="*/ 20 w 20"/>
                <a:gd name="T21" fmla="*/ 9 h 13"/>
                <a:gd name="T22" fmla="*/ 20 w 20"/>
                <a:gd name="T23" fmla="*/ 10 h 13"/>
                <a:gd name="T24" fmla="*/ 17 w 20"/>
                <a:gd name="T25" fmla="*/ 11 h 13"/>
                <a:gd name="T26" fmla="*/ 17 w 20"/>
                <a:gd name="T27" fmla="*/ 10 h 13"/>
                <a:gd name="T28" fmla="*/ 19 w 20"/>
                <a:gd name="T29" fmla="*/ 6 h 13"/>
                <a:gd name="T30" fmla="*/ 16 w 20"/>
                <a:gd name="T31" fmla="*/ 3 h 13"/>
                <a:gd name="T32" fmla="*/ 12 w 20"/>
                <a:gd name="T33" fmla="*/ 6 h 13"/>
                <a:gd name="T34" fmla="*/ 11 w 20"/>
                <a:gd name="T35" fmla="*/ 8 h 13"/>
                <a:gd name="T36" fmla="*/ 6 w 20"/>
                <a:gd name="T37" fmla="*/ 13 h 13"/>
                <a:gd name="T38" fmla="*/ 0 w 20"/>
                <a:gd name="T3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3">
                  <a:moveTo>
                    <a:pt x="0" y="7"/>
                  </a:moveTo>
                  <a:cubicBezTo>
                    <a:pt x="0" y="5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3" y="3"/>
                    <a:pt x="0" y="4"/>
                    <a:pt x="1" y="8"/>
                  </a:cubicBezTo>
                  <a:cubicBezTo>
                    <a:pt x="1" y="10"/>
                    <a:pt x="3" y="11"/>
                    <a:pt x="5" y="11"/>
                  </a:cubicBezTo>
                  <a:cubicBezTo>
                    <a:pt x="6" y="10"/>
                    <a:pt x="7" y="10"/>
                    <a:pt x="9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3"/>
                    <a:pt x="12" y="1"/>
                    <a:pt x="14" y="1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18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20" y="8"/>
                    <a:pt x="19" y="6"/>
                  </a:cubicBezTo>
                  <a:cubicBezTo>
                    <a:pt x="19" y="3"/>
                    <a:pt x="17" y="2"/>
                    <a:pt x="16" y="3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10"/>
                    <a:pt x="9" y="12"/>
                    <a:pt x="6" y="13"/>
                  </a:cubicBezTo>
                  <a:cubicBezTo>
                    <a:pt x="3" y="13"/>
                    <a:pt x="1" y="11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4942" y="3911"/>
              <a:ext cx="82" cy="75"/>
            </a:xfrm>
            <a:custGeom>
              <a:avLst/>
              <a:gdLst>
                <a:gd name="T0" fmla="*/ 13 w 22"/>
                <a:gd name="T1" fmla="*/ 8 h 20"/>
                <a:gd name="T2" fmla="*/ 12 w 22"/>
                <a:gd name="T3" fmla="*/ 9 h 20"/>
                <a:gd name="T4" fmla="*/ 18 w 22"/>
                <a:gd name="T5" fmla="*/ 12 h 20"/>
                <a:gd name="T6" fmla="*/ 20 w 22"/>
                <a:gd name="T7" fmla="*/ 7 h 20"/>
                <a:gd name="T8" fmla="*/ 19 w 22"/>
                <a:gd name="T9" fmla="*/ 6 h 20"/>
                <a:gd name="T10" fmla="*/ 18 w 22"/>
                <a:gd name="T11" fmla="*/ 5 h 20"/>
                <a:gd name="T12" fmla="*/ 13 w 22"/>
                <a:gd name="T13" fmla="*/ 8 h 20"/>
                <a:gd name="T14" fmla="*/ 6 w 22"/>
                <a:gd name="T15" fmla="*/ 10 h 20"/>
                <a:gd name="T16" fmla="*/ 4 w 22"/>
                <a:gd name="T17" fmla="*/ 12 h 20"/>
                <a:gd name="T18" fmla="*/ 4 w 22"/>
                <a:gd name="T19" fmla="*/ 14 h 20"/>
                <a:gd name="T20" fmla="*/ 9 w 22"/>
                <a:gd name="T21" fmla="*/ 17 h 20"/>
                <a:gd name="T22" fmla="*/ 12 w 22"/>
                <a:gd name="T23" fmla="*/ 10 h 20"/>
                <a:gd name="T24" fmla="*/ 10 w 22"/>
                <a:gd name="T25" fmla="*/ 8 h 20"/>
                <a:gd name="T26" fmla="*/ 6 w 22"/>
                <a:gd name="T27" fmla="*/ 10 h 20"/>
                <a:gd name="T28" fmla="*/ 16 w 22"/>
                <a:gd name="T29" fmla="*/ 4 h 20"/>
                <a:gd name="T30" fmla="*/ 18 w 22"/>
                <a:gd name="T31" fmla="*/ 2 h 20"/>
                <a:gd name="T32" fmla="*/ 17 w 22"/>
                <a:gd name="T33" fmla="*/ 1 h 20"/>
                <a:gd name="T34" fmla="*/ 18 w 22"/>
                <a:gd name="T35" fmla="*/ 0 h 20"/>
                <a:gd name="T36" fmla="*/ 21 w 22"/>
                <a:gd name="T37" fmla="*/ 6 h 20"/>
                <a:gd name="T38" fmla="*/ 22 w 22"/>
                <a:gd name="T39" fmla="*/ 11 h 20"/>
                <a:gd name="T40" fmla="*/ 19 w 22"/>
                <a:gd name="T41" fmla="*/ 15 h 20"/>
                <a:gd name="T42" fmla="*/ 14 w 22"/>
                <a:gd name="T43" fmla="*/ 13 h 20"/>
                <a:gd name="T44" fmla="*/ 14 w 22"/>
                <a:gd name="T45" fmla="*/ 14 h 20"/>
                <a:gd name="T46" fmla="*/ 11 w 22"/>
                <a:gd name="T47" fmla="*/ 19 h 20"/>
                <a:gd name="T48" fmla="*/ 3 w 22"/>
                <a:gd name="T49" fmla="*/ 14 h 20"/>
                <a:gd name="T50" fmla="*/ 1 w 22"/>
                <a:gd name="T51" fmla="*/ 11 h 20"/>
                <a:gd name="T52" fmla="*/ 0 w 22"/>
                <a:gd name="T53" fmla="*/ 7 h 20"/>
                <a:gd name="T54" fmla="*/ 1 w 22"/>
                <a:gd name="T55" fmla="*/ 7 h 20"/>
                <a:gd name="T56" fmla="*/ 1 w 22"/>
                <a:gd name="T57" fmla="*/ 8 h 20"/>
                <a:gd name="T58" fmla="*/ 5 w 22"/>
                <a:gd name="T59" fmla="*/ 8 h 20"/>
                <a:gd name="T60" fmla="*/ 16 w 22"/>
                <a:gd name="T6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0">
                  <a:moveTo>
                    <a:pt x="13" y="8"/>
                  </a:moveTo>
                  <a:cubicBezTo>
                    <a:pt x="12" y="8"/>
                    <a:pt x="12" y="8"/>
                    <a:pt x="12" y="9"/>
                  </a:cubicBezTo>
                  <a:cubicBezTo>
                    <a:pt x="14" y="12"/>
                    <a:pt x="15" y="13"/>
                    <a:pt x="18" y="12"/>
                  </a:cubicBezTo>
                  <a:cubicBezTo>
                    <a:pt x="20" y="11"/>
                    <a:pt x="21" y="9"/>
                    <a:pt x="20" y="7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5"/>
                    <a:pt x="19" y="5"/>
                    <a:pt x="18" y="5"/>
                  </a:cubicBezTo>
                  <a:lnTo>
                    <a:pt x="13" y="8"/>
                  </a:lnTo>
                  <a:close/>
                  <a:moveTo>
                    <a:pt x="6" y="10"/>
                  </a:moveTo>
                  <a:cubicBezTo>
                    <a:pt x="5" y="10"/>
                    <a:pt x="4" y="11"/>
                    <a:pt x="4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6"/>
                    <a:pt x="6" y="18"/>
                    <a:pt x="9" y="17"/>
                  </a:cubicBezTo>
                  <a:cubicBezTo>
                    <a:pt x="11" y="16"/>
                    <a:pt x="13" y="14"/>
                    <a:pt x="12" y="10"/>
                  </a:cubicBezTo>
                  <a:cubicBezTo>
                    <a:pt x="11" y="8"/>
                    <a:pt x="11" y="8"/>
                    <a:pt x="10" y="8"/>
                  </a:cubicBezTo>
                  <a:lnTo>
                    <a:pt x="6" y="10"/>
                  </a:lnTo>
                  <a:close/>
                  <a:moveTo>
                    <a:pt x="16" y="4"/>
                  </a:moveTo>
                  <a:cubicBezTo>
                    <a:pt x="18" y="3"/>
                    <a:pt x="18" y="3"/>
                    <a:pt x="18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2"/>
                    <a:pt x="20" y="4"/>
                    <a:pt x="21" y="6"/>
                  </a:cubicBezTo>
                  <a:cubicBezTo>
                    <a:pt x="21" y="8"/>
                    <a:pt x="22" y="10"/>
                    <a:pt x="22" y="11"/>
                  </a:cubicBezTo>
                  <a:cubicBezTo>
                    <a:pt x="21" y="13"/>
                    <a:pt x="21" y="14"/>
                    <a:pt x="19" y="15"/>
                  </a:cubicBezTo>
                  <a:cubicBezTo>
                    <a:pt x="17" y="15"/>
                    <a:pt x="15" y="15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5"/>
                    <a:pt x="14" y="18"/>
                    <a:pt x="11" y="19"/>
                  </a:cubicBezTo>
                  <a:cubicBezTo>
                    <a:pt x="7" y="20"/>
                    <a:pt x="4" y="19"/>
                    <a:pt x="3" y="14"/>
                  </a:cubicBezTo>
                  <a:cubicBezTo>
                    <a:pt x="2" y="13"/>
                    <a:pt x="2" y="12"/>
                    <a:pt x="1" y="11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5" y="8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4983" y="3986"/>
              <a:ext cx="86" cy="87"/>
            </a:xfrm>
            <a:custGeom>
              <a:avLst/>
              <a:gdLst>
                <a:gd name="T0" fmla="*/ 13 w 23"/>
                <a:gd name="T1" fmla="*/ 4 h 23"/>
                <a:gd name="T2" fmla="*/ 15 w 23"/>
                <a:gd name="T3" fmla="*/ 1 h 23"/>
                <a:gd name="T4" fmla="*/ 15 w 23"/>
                <a:gd name="T5" fmla="*/ 0 h 23"/>
                <a:gd name="T6" fmla="*/ 16 w 23"/>
                <a:gd name="T7" fmla="*/ 0 h 23"/>
                <a:gd name="T8" fmla="*/ 18 w 23"/>
                <a:gd name="T9" fmla="*/ 3 h 23"/>
                <a:gd name="T10" fmla="*/ 21 w 23"/>
                <a:gd name="T11" fmla="*/ 7 h 23"/>
                <a:gd name="T12" fmla="*/ 23 w 23"/>
                <a:gd name="T13" fmla="*/ 10 h 23"/>
                <a:gd name="T14" fmla="*/ 21 w 23"/>
                <a:gd name="T15" fmla="*/ 13 h 23"/>
                <a:gd name="T16" fmla="*/ 20 w 23"/>
                <a:gd name="T17" fmla="*/ 12 h 23"/>
                <a:gd name="T18" fmla="*/ 21 w 23"/>
                <a:gd name="T19" fmla="*/ 9 h 23"/>
                <a:gd name="T20" fmla="*/ 19 w 23"/>
                <a:gd name="T21" fmla="*/ 7 h 23"/>
                <a:gd name="T22" fmla="*/ 18 w 23"/>
                <a:gd name="T23" fmla="*/ 5 h 23"/>
                <a:gd name="T24" fmla="*/ 17 w 23"/>
                <a:gd name="T25" fmla="*/ 5 h 23"/>
                <a:gd name="T26" fmla="*/ 12 w 23"/>
                <a:gd name="T27" fmla="*/ 8 h 23"/>
                <a:gd name="T28" fmla="*/ 12 w 23"/>
                <a:gd name="T29" fmla="*/ 10 h 23"/>
                <a:gd name="T30" fmla="*/ 13 w 23"/>
                <a:gd name="T31" fmla="*/ 11 h 23"/>
                <a:gd name="T32" fmla="*/ 15 w 23"/>
                <a:gd name="T33" fmla="*/ 13 h 23"/>
                <a:gd name="T34" fmla="*/ 16 w 23"/>
                <a:gd name="T35" fmla="*/ 13 h 23"/>
                <a:gd name="T36" fmla="*/ 17 w 23"/>
                <a:gd name="T37" fmla="*/ 12 h 23"/>
                <a:gd name="T38" fmla="*/ 17 w 23"/>
                <a:gd name="T39" fmla="*/ 13 h 23"/>
                <a:gd name="T40" fmla="*/ 15 w 23"/>
                <a:gd name="T41" fmla="*/ 15 h 23"/>
                <a:gd name="T42" fmla="*/ 13 w 23"/>
                <a:gd name="T43" fmla="*/ 16 h 23"/>
                <a:gd name="T44" fmla="*/ 12 w 23"/>
                <a:gd name="T45" fmla="*/ 16 h 23"/>
                <a:gd name="T46" fmla="*/ 13 w 23"/>
                <a:gd name="T47" fmla="*/ 15 h 23"/>
                <a:gd name="T48" fmla="*/ 13 w 23"/>
                <a:gd name="T49" fmla="*/ 14 h 23"/>
                <a:gd name="T50" fmla="*/ 12 w 23"/>
                <a:gd name="T51" fmla="*/ 12 h 23"/>
                <a:gd name="T52" fmla="*/ 11 w 23"/>
                <a:gd name="T53" fmla="*/ 10 h 23"/>
                <a:gd name="T54" fmla="*/ 10 w 23"/>
                <a:gd name="T55" fmla="*/ 10 h 23"/>
                <a:gd name="T56" fmla="*/ 7 w 23"/>
                <a:gd name="T57" fmla="*/ 12 h 23"/>
                <a:gd name="T58" fmla="*/ 4 w 23"/>
                <a:gd name="T59" fmla="*/ 15 h 23"/>
                <a:gd name="T60" fmla="*/ 6 w 23"/>
                <a:gd name="T61" fmla="*/ 18 h 23"/>
                <a:gd name="T62" fmla="*/ 9 w 23"/>
                <a:gd name="T63" fmla="*/ 21 h 23"/>
                <a:gd name="T64" fmla="*/ 12 w 23"/>
                <a:gd name="T65" fmla="*/ 21 h 23"/>
                <a:gd name="T66" fmla="*/ 13 w 23"/>
                <a:gd name="T67" fmla="*/ 21 h 23"/>
                <a:gd name="T68" fmla="*/ 8 w 23"/>
                <a:gd name="T69" fmla="*/ 23 h 23"/>
                <a:gd name="T70" fmla="*/ 4 w 23"/>
                <a:gd name="T71" fmla="*/ 16 h 23"/>
                <a:gd name="T72" fmla="*/ 2 w 23"/>
                <a:gd name="T73" fmla="*/ 14 h 23"/>
                <a:gd name="T74" fmla="*/ 0 w 23"/>
                <a:gd name="T75" fmla="*/ 11 h 23"/>
                <a:gd name="T76" fmla="*/ 0 w 23"/>
                <a:gd name="T77" fmla="*/ 11 h 23"/>
                <a:gd name="T78" fmla="*/ 1 w 23"/>
                <a:gd name="T79" fmla="*/ 11 h 23"/>
                <a:gd name="T80" fmla="*/ 5 w 23"/>
                <a:gd name="T81" fmla="*/ 11 h 23"/>
                <a:gd name="T82" fmla="*/ 13 w 23"/>
                <a:gd name="T8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3" y="4"/>
                  </a:moveTo>
                  <a:cubicBezTo>
                    <a:pt x="16" y="3"/>
                    <a:pt x="16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2" y="10"/>
                    <a:pt x="21" y="9"/>
                  </a:cubicBezTo>
                  <a:cubicBezTo>
                    <a:pt x="21" y="8"/>
                    <a:pt x="20" y="8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7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9"/>
                    <a:pt x="12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5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4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5" y="16"/>
                    <a:pt x="6" y="18"/>
                  </a:cubicBezTo>
                  <a:cubicBezTo>
                    <a:pt x="7" y="20"/>
                    <a:pt x="8" y="20"/>
                    <a:pt x="9" y="21"/>
                  </a:cubicBezTo>
                  <a:cubicBezTo>
                    <a:pt x="9" y="21"/>
                    <a:pt x="11" y="21"/>
                    <a:pt x="12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2" y="22"/>
                    <a:pt x="9" y="23"/>
                    <a:pt x="8" y="23"/>
                  </a:cubicBezTo>
                  <a:cubicBezTo>
                    <a:pt x="7" y="21"/>
                    <a:pt x="5" y="19"/>
                    <a:pt x="4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3"/>
                    <a:pt x="2" y="13"/>
                    <a:pt x="5" y="11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5047" y="4046"/>
              <a:ext cx="79" cy="98"/>
            </a:xfrm>
            <a:custGeom>
              <a:avLst/>
              <a:gdLst>
                <a:gd name="T0" fmla="*/ 10 w 21"/>
                <a:gd name="T1" fmla="*/ 10 h 26"/>
                <a:gd name="T2" fmla="*/ 10 w 21"/>
                <a:gd name="T3" fmla="*/ 10 h 26"/>
                <a:gd name="T4" fmla="*/ 11 w 21"/>
                <a:gd name="T5" fmla="*/ 12 h 26"/>
                <a:gd name="T6" fmla="*/ 14 w 21"/>
                <a:gd name="T7" fmla="*/ 13 h 26"/>
                <a:gd name="T8" fmla="*/ 17 w 21"/>
                <a:gd name="T9" fmla="*/ 11 h 26"/>
                <a:gd name="T10" fmla="*/ 16 w 21"/>
                <a:gd name="T11" fmla="*/ 4 h 26"/>
                <a:gd name="T12" fmla="*/ 14 w 21"/>
                <a:gd name="T13" fmla="*/ 4 h 26"/>
                <a:gd name="T14" fmla="*/ 10 w 21"/>
                <a:gd name="T15" fmla="*/ 10 h 26"/>
                <a:gd name="T16" fmla="*/ 11 w 21"/>
                <a:gd name="T17" fmla="*/ 5 h 26"/>
                <a:gd name="T18" fmla="*/ 12 w 21"/>
                <a:gd name="T19" fmla="*/ 1 h 26"/>
                <a:gd name="T20" fmla="*/ 11 w 21"/>
                <a:gd name="T21" fmla="*/ 1 h 26"/>
                <a:gd name="T22" fmla="*/ 11 w 21"/>
                <a:gd name="T23" fmla="*/ 0 h 26"/>
                <a:gd name="T24" fmla="*/ 17 w 21"/>
                <a:gd name="T25" fmla="*/ 4 h 26"/>
                <a:gd name="T26" fmla="*/ 20 w 21"/>
                <a:gd name="T27" fmla="*/ 7 h 26"/>
                <a:gd name="T28" fmla="*/ 20 w 21"/>
                <a:gd name="T29" fmla="*/ 12 h 26"/>
                <a:gd name="T30" fmla="*/ 14 w 21"/>
                <a:gd name="T31" fmla="*/ 14 h 26"/>
                <a:gd name="T32" fmla="*/ 14 w 21"/>
                <a:gd name="T33" fmla="*/ 14 h 26"/>
                <a:gd name="T34" fmla="*/ 14 w 21"/>
                <a:gd name="T35" fmla="*/ 24 h 26"/>
                <a:gd name="T36" fmla="*/ 15 w 21"/>
                <a:gd name="T37" fmla="*/ 26 h 26"/>
                <a:gd name="T38" fmla="*/ 15 w 21"/>
                <a:gd name="T39" fmla="*/ 26 h 26"/>
                <a:gd name="T40" fmla="*/ 14 w 21"/>
                <a:gd name="T41" fmla="*/ 26 h 26"/>
                <a:gd name="T42" fmla="*/ 11 w 21"/>
                <a:gd name="T43" fmla="*/ 19 h 26"/>
                <a:gd name="T44" fmla="*/ 11 w 21"/>
                <a:gd name="T45" fmla="*/ 14 h 26"/>
                <a:gd name="T46" fmla="*/ 10 w 21"/>
                <a:gd name="T47" fmla="*/ 12 h 26"/>
                <a:gd name="T48" fmla="*/ 9 w 21"/>
                <a:gd name="T49" fmla="*/ 12 h 26"/>
                <a:gd name="T50" fmla="*/ 6 w 21"/>
                <a:gd name="T51" fmla="*/ 15 h 26"/>
                <a:gd name="T52" fmla="*/ 6 w 21"/>
                <a:gd name="T53" fmla="*/ 19 h 26"/>
                <a:gd name="T54" fmla="*/ 6 w 21"/>
                <a:gd name="T55" fmla="*/ 19 h 26"/>
                <a:gd name="T56" fmla="*/ 6 w 21"/>
                <a:gd name="T57" fmla="*/ 20 h 26"/>
                <a:gd name="T58" fmla="*/ 3 w 21"/>
                <a:gd name="T59" fmla="*/ 18 h 26"/>
                <a:gd name="T60" fmla="*/ 0 w 21"/>
                <a:gd name="T61" fmla="*/ 15 h 26"/>
                <a:gd name="T62" fmla="*/ 0 w 21"/>
                <a:gd name="T63" fmla="*/ 15 h 26"/>
                <a:gd name="T64" fmla="*/ 1 w 21"/>
                <a:gd name="T65" fmla="*/ 15 h 26"/>
                <a:gd name="T66" fmla="*/ 4 w 21"/>
                <a:gd name="T67" fmla="*/ 13 h 26"/>
                <a:gd name="T68" fmla="*/ 11 w 21"/>
                <a:gd name="T6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6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1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9" y="9"/>
                    <a:pt x="19" y="6"/>
                    <a:pt x="16" y="4"/>
                  </a:cubicBezTo>
                  <a:cubicBezTo>
                    <a:pt x="15" y="3"/>
                    <a:pt x="15" y="3"/>
                    <a:pt x="14" y="4"/>
                  </a:cubicBezTo>
                  <a:lnTo>
                    <a:pt x="10" y="10"/>
                  </a:lnTo>
                  <a:close/>
                  <a:moveTo>
                    <a:pt x="11" y="5"/>
                  </a:moveTo>
                  <a:cubicBezTo>
                    <a:pt x="12" y="2"/>
                    <a:pt x="13" y="2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8" y="5"/>
                    <a:pt x="20" y="6"/>
                    <a:pt x="20" y="7"/>
                  </a:cubicBezTo>
                  <a:cubicBezTo>
                    <a:pt x="21" y="9"/>
                    <a:pt x="21" y="10"/>
                    <a:pt x="20" y="12"/>
                  </a:cubicBezTo>
                  <a:cubicBezTo>
                    <a:pt x="18" y="14"/>
                    <a:pt x="16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9"/>
                    <a:pt x="13" y="22"/>
                    <a:pt x="14" y="24"/>
                  </a:cubicBezTo>
                  <a:cubicBezTo>
                    <a:pt x="14" y="25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2" y="24"/>
                    <a:pt x="11" y="23"/>
                    <a:pt x="11" y="19"/>
                  </a:cubicBezTo>
                  <a:cubicBezTo>
                    <a:pt x="11" y="18"/>
                    <a:pt x="11" y="16"/>
                    <a:pt x="11" y="14"/>
                  </a:cubicBezTo>
                  <a:cubicBezTo>
                    <a:pt x="11" y="13"/>
                    <a:pt x="11" y="13"/>
                    <a:pt x="10" y="12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7"/>
                    <a:pt x="4" y="1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19"/>
                    <a:pt x="4" y="18"/>
                    <a:pt x="3" y="18"/>
                  </a:cubicBezTo>
                  <a:cubicBezTo>
                    <a:pt x="2" y="17"/>
                    <a:pt x="1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3" y="16"/>
                    <a:pt x="4" y="13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5141" y="4099"/>
              <a:ext cx="75" cy="79"/>
            </a:xfrm>
            <a:custGeom>
              <a:avLst/>
              <a:gdLst>
                <a:gd name="T0" fmla="*/ 16 w 20"/>
                <a:gd name="T1" fmla="*/ 19 h 21"/>
                <a:gd name="T2" fmla="*/ 16 w 20"/>
                <a:gd name="T3" fmla="*/ 21 h 21"/>
                <a:gd name="T4" fmla="*/ 15 w 20"/>
                <a:gd name="T5" fmla="*/ 21 h 21"/>
                <a:gd name="T6" fmla="*/ 14 w 20"/>
                <a:gd name="T7" fmla="*/ 21 h 21"/>
                <a:gd name="T8" fmla="*/ 9 w 20"/>
                <a:gd name="T9" fmla="*/ 20 h 21"/>
                <a:gd name="T10" fmla="*/ 1 w 20"/>
                <a:gd name="T11" fmla="*/ 14 h 21"/>
                <a:gd name="T12" fmla="*/ 1 w 20"/>
                <a:gd name="T13" fmla="*/ 7 h 21"/>
                <a:gd name="T14" fmla="*/ 5 w 20"/>
                <a:gd name="T15" fmla="*/ 1 h 21"/>
                <a:gd name="T16" fmla="*/ 15 w 20"/>
                <a:gd name="T17" fmla="*/ 1 h 21"/>
                <a:gd name="T18" fmla="*/ 19 w 20"/>
                <a:gd name="T19" fmla="*/ 3 h 21"/>
                <a:gd name="T20" fmla="*/ 20 w 20"/>
                <a:gd name="T21" fmla="*/ 3 h 21"/>
                <a:gd name="T22" fmla="*/ 19 w 20"/>
                <a:gd name="T23" fmla="*/ 8 h 21"/>
                <a:gd name="T24" fmla="*/ 19 w 20"/>
                <a:gd name="T25" fmla="*/ 7 h 21"/>
                <a:gd name="T26" fmla="*/ 14 w 20"/>
                <a:gd name="T27" fmla="*/ 2 h 21"/>
                <a:gd name="T28" fmla="*/ 4 w 20"/>
                <a:gd name="T29" fmla="*/ 7 h 21"/>
                <a:gd name="T30" fmla="*/ 9 w 20"/>
                <a:gd name="T31" fmla="*/ 19 h 21"/>
                <a:gd name="T32" fmla="*/ 12 w 20"/>
                <a:gd name="T33" fmla="*/ 20 h 21"/>
                <a:gd name="T34" fmla="*/ 13 w 20"/>
                <a:gd name="T35" fmla="*/ 18 h 21"/>
                <a:gd name="T36" fmla="*/ 14 w 20"/>
                <a:gd name="T37" fmla="*/ 17 h 21"/>
                <a:gd name="T38" fmla="*/ 13 w 20"/>
                <a:gd name="T39" fmla="*/ 14 h 21"/>
                <a:gd name="T40" fmla="*/ 11 w 20"/>
                <a:gd name="T41" fmla="*/ 13 h 21"/>
                <a:gd name="T42" fmla="*/ 12 w 20"/>
                <a:gd name="T43" fmla="*/ 12 h 21"/>
                <a:gd name="T44" fmla="*/ 16 w 20"/>
                <a:gd name="T45" fmla="*/ 14 h 21"/>
                <a:gd name="T46" fmla="*/ 19 w 20"/>
                <a:gd name="T47" fmla="*/ 15 h 21"/>
                <a:gd name="T48" fmla="*/ 18 w 20"/>
                <a:gd name="T49" fmla="*/ 15 h 21"/>
                <a:gd name="T50" fmla="*/ 18 w 20"/>
                <a:gd name="T51" fmla="*/ 15 h 21"/>
                <a:gd name="T52" fmla="*/ 16 w 20"/>
                <a:gd name="T53" fmla="*/ 17 h 21"/>
                <a:gd name="T54" fmla="*/ 16 w 20"/>
                <a:gd name="T5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1">
                  <a:moveTo>
                    <a:pt x="16" y="19"/>
                  </a:moveTo>
                  <a:cubicBezTo>
                    <a:pt x="15" y="20"/>
                    <a:pt x="15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5" y="19"/>
                    <a:pt x="3" y="17"/>
                    <a:pt x="1" y="14"/>
                  </a:cubicBezTo>
                  <a:cubicBezTo>
                    <a:pt x="0" y="12"/>
                    <a:pt x="0" y="10"/>
                    <a:pt x="1" y="7"/>
                  </a:cubicBezTo>
                  <a:cubicBezTo>
                    <a:pt x="2" y="5"/>
                    <a:pt x="3" y="3"/>
                    <a:pt x="5" y="1"/>
                  </a:cubicBezTo>
                  <a:cubicBezTo>
                    <a:pt x="8" y="0"/>
                    <a:pt x="11" y="0"/>
                    <a:pt x="15" y="1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4"/>
                    <a:pt x="20" y="6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4"/>
                    <a:pt x="17" y="3"/>
                    <a:pt x="14" y="2"/>
                  </a:cubicBezTo>
                  <a:cubicBezTo>
                    <a:pt x="9" y="0"/>
                    <a:pt x="5" y="3"/>
                    <a:pt x="4" y="7"/>
                  </a:cubicBezTo>
                  <a:cubicBezTo>
                    <a:pt x="2" y="13"/>
                    <a:pt x="3" y="18"/>
                    <a:pt x="9" y="19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5"/>
                    <a:pt x="14" y="14"/>
                    <a:pt x="13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2" y="12"/>
                  </a:cubicBezTo>
                  <a:cubicBezTo>
                    <a:pt x="13" y="13"/>
                    <a:pt x="14" y="13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6"/>
                    <a:pt x="16" y="17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5242" y="4114"/>
              <a:ext cx="64" cy="75"/>
            </a:xfrm>
            <a:custGeom>
              <a:avLst/>
              <a:gdLst>
                <a:gd name="T0" fmla="*/ 3 w 17"/>
                <a:gd name="T1" fmla="*/ 5 h 20"/>
                <a:gd name="T2" fmla="*/ 2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5 w 17"/>
                <a:gd name="T9" fmla="*/ 0 h 20"/>
                <a:gd name="T10" fmla="*/ 10 w 17"/>
                <a:gd name="T11" fmla="*/ 0 h 20"/>
                <a:gd name="T12" fmla="*/ 14 w 17"/>
                <a:gd name="T13" fmla="*/ 0 h 20"/>
                <a:gd name="T14" fmla="*/ 15 w 17"/>
                <a:gd name="T15" fmla="*/ 4 h 20"/>
                <a:gd name="T16" fmla="*/ 14 w 17"/>
                <a:gd name="T17" fmla="*/ 4 h 20"/>
                <a:gd name="T18" fmla="*/ 12 w 17"/>
                <a:gd name="T19" fmla="*/ 1 h 20"/>
                <a:gd name="T20" fmla="*/ 9 w 17"/>
                <a:gd name="T21" fmla="*/ 1 h 20"/>
                <a:gd name="T22" fmla="*/ 7 w 17"/>
                <a:gd name="T23" fmla="*/ 1 h 20"/>
                <a:gd name="T24" fmla="*/ 6 w 17"/>
                <a:gd name="T25" fmla="*/ 2 h 20"/>
                <a:gd name="T26" fmla="*/ 6 w 17"/>
                <a:gd name="T27" fmla="*/ 8 h 20"/>
                <a:gd name="T28" fmla="*/ 7 w 17"/>
                <a:gd name="T29" fmla="*/ 9 h 20"/>
                <a:gd name="T30" fmla="*/ 8 w 17"/>
                <a:gd name="T31" fmla="*/ 9 h 20"/>
                <a:gd name="T32" fmla="*/ 11 w 17"/>
                <a:gd name="T33" fmla="*/ 9 h 20"/>
                <a:gd name="T34" fmla="*/ 12 w 17"/>
                <a:gd name="T35" fmla="*/ 8 h 20"/>
                <a:gd name="T36" fmla="*/ 12 w 17"/>
                <a:gd name="T37" fmla="*/ 7 h 20"/>
                <a:gd name="T38" fmla="*/ 13 w 17"/>
                <a:gd name="T39" fmla="*/ 7 h 20"/>
                <a:gd name="T40" fmla="*/ 13 w 17"/>
                <a:gd name="T41" fmla="*/ 10 h 20"/>
                <a:gd name="T42" fmla="*/ 13 w 17"/>
                <a:gd name="T43" fmla="*/ 13 h 20"/>
                <a:gd name="T44" fmla="*/ 12 w 17"/>
                <a:gd name="T45" fmla="*/ 13 h 20"/>
                <a:gd name="T46" fmla="*/ 12 w 17"/>
                <a:gd name="T47" fmla="*/ 11 h 20"/>
                <a:gd name="T48" fmla="*/ 11 w 17"/>
                <a:gd name="T49" fmla="*/ 10 h 20"/>
                <a:gd name="T50" fmla="*/ 8 w 17"/>
                <a:gd name="T51" fmla="*/ 10 h 20"/>
                <a:gd name="T52" fmla="*/ 7 w 17"/>
                <a:gd name="T53" fmla="*/ 10 h 20"/>
                <a:gd name="T54" fmla="*/ 6 w 17"/>
                <a:gd name="T55" fmla="*/ 11 h 20"/>
                <a:gd name="T56" fmla="*/ 6 w 17"/>
                <a:gd name="T57" fmla="*/ 15 h 20"/>
                <a:gd name="T58" fmla="*/ 6 w 17"/>
                <a:gd name="T59" fmla="*/ 18 h 20"/>
                <a:gd name="T60" fmla="*/ 10 w 17"/>
                <a:gd name="T61" fmla="*/ 19 h 20"/>
                <a:gd name="T62" fmla="*/ 14 w 17"/>
                <a:gd name="T63" fmla="*/ 18 h 20"/>
                <a:gd name="T64" fmla="*/ 16 w 17"/>
                <a:gd name="T65" fmla="*/ 16 h 20"/>
                <a:gd name="T66" fmla="*/ 17 w 17"/>
                <a:gd name="T67" fmla="*/ 16 h 20"/>
                <a:gd name="T68" fmla="*/ 15 w 17"/>
                <a:gd name="T69" fmla="*/ 20 h 20"/>
                <a:gd name="T70" fmla="*/ 7 w 17"/>
                <a:gd name="T71" fmla="*/ 20 h 20"/>
                <a:gd name="T72" fmla="*/ 5 w 17"/>
                <a:gd name="T73" fmla="*/ 20 h 20"/>
                <a:gd name="T74" fmla="*/ 1 w 17"/>
                <a:gd name="T75" fmla="*/ 20 h 20"/>
                <a:gd name="T76" fmla="*/ 1 w 17"/>
                <a:gd name="T77" fmla="*/ 19 h 20"/>
                <a:gd name="T78" fmla="*/ 2 w 17"/>
                <a:gd name="T79" fmla="*/ 19 h 20"/>
                <a:gd name="T80" fmla="*/ 3 w 17"/>
                <a:gd name="T81" fmla="*/ 15 h 20"/>
                <a:gd name="T82" fmla="*/ 3 w 17"/>
                <a:gd name="T8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20"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0"/>
                    <a:pt x="14" y="0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3" y="11"/>
                    <a:pt x="13" y="12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0" y="10"/>
                    <a:pt x="10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9"/>
                    <a:pt x="7" y="19"/>
                    <a:pt x="10" y="19"/>
                  </a:cubicBezTo>
                  <a:cubicBezTo>
                    <a:pt x="12" y="19"/>
                    <a:pt x="13" y="19"/>
                    <a:pt x="14" y="18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6" y="15"/>
                    <a:pt x="16" y="16"/>
                    <a:pt x="17" y="16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3" y="20"/>
                    <a:pt x="10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5329" y="4084"/>
              <a:ext cx="93" cy="98"/>
            </a:xfrm>
            <a:custGeom>
              <a:avLst/>
              <a:gdLst>
                <a:gd name="T0" fmla="*/ 21 w 25"/>
                <a:gd name="T1" fmla="*/ 8 h 26"/>
                <a:gd name="T2" fmla="*/ 19 w 25"/>
                <a:gd name="T3" fmla="*/ 2 h 26"/>
                <a:gd name="T4" fmla="*/ 20 w 25"/>
                <a:gd name="T5" fmla="*/ 1 h 26"/>
                <a:gd name="T6" fmla="*/ 21 w 25"/>
                <a:gd name="T7" fmla="*/ 1 h 26"/>
                <a:gd name="T8" fmla="*/ 20 w 25"/>
                <a:gd name="T9" fmla="*/ 0 h 26"/>
                <a:gd name="T10" fmla="*/ 17 w 25"/>
                <a:gd name="T11" fmla="*/ 1 h 26"/>
                <a:gd name="T12" fmla="*/ 14 w 25"/>
                <a:gd name="T13" fmla="*/ 2 h 26"/>
                <a:gd name="T14" fmla="*/ 14 w 25"/>
                <a:gd name="T15" fmla="*/ 3 h 26"/>
                <a:gd name="T16" fmla="*/ 15 w 25"/>
                <a:gd name="T17" fmla="*/ 3 h 26"/>
                <a:gd name="T18" fmla="*/ 17 w 25"/>
                <a:gd name="T19" fmla="*/ 3 h 26"/>
                <a:gd name="T20" fmla="*/ 19 w 25"/>
                <a:gd name="T21" fmla="*/ 8 h 26"/>
                <a:gd name="T22" fmla="*/ 22 w 25"/>
                <a:gd name="T23" fmla="*/ 14 h 26"/>
                <a:gd name="T24" fmla="*/ 22 w 25"/>
                <a:gd name="T25" fmla="*/ 15 h 26"/>
                <a:gd name="T26" fmla="*/ 22 w 25"/>
                <a:gd name="T27" fmla="*/ 15 h 26"/>
                <a:gd name="T28" fmla="*/ 16 w 25"/>
                <a:gd name="T29" fmla="*/ 12 h 26"/>
                <a:gd name="T30" fmla="*/ 12 w 25"/>
                <a:gd name="T31" fmla="*/ 10 h 26"/>
                <a:gd name="T32" fmla="*/ 5 w 25"/>
                <a:gd name="T33" fmla="*/ 6 h 26"/>
                <a:gd name="T34" fmla="*/ 4 w 25"/>
                <a:gd name="T35" fmla="*/ 6 h 26"/>
                <a:gd name="T36" fmla="*/ 0 w 25"/>
                <a:gd name="T37" fmla="*/ 8 h 26"/>
                <a:gd name="T38" fmla="*/ 1 w 25"/>
                <a:gd name="T39" fmla="*/ 8 h 26"/>
                <a:gd name="T40" fmla="*/ 1 w 25"/>
                <a:gd name="T41" fmla="*/ 8 h 26"/>
                <a:gd name="T42" fmla="*/ 3 w 25"/>
                <a:gd name="T43" fmla="*/ 8 h 26"/>
                <a:gd name="T44" fmla="*/ 4 w 25"/>
                <a:gd name="T45" fmla="*/ 10 h 26"/>
                <a:gd name="T46" fmla="*/ 7 w 25"/>
                <a:gd name="T47" fmla="*/ 18 h 26"/>
                <a:gd name="T48" fmla="*/ 9 w 25"/>
                <a:gd name="T49" fmla="*/ 24 h 26"/>
                <a:gd name="T50" fmla="*/ 8 w 25"/>
                <a:gd name="T51" fmla="*/ 25 h 26"/>
                <a:gd name="T52" fmla="*/ 7 w 25"/>
                <a:gd name="T53" fmla="*/ 25 h 26"/>
                <a:gd name="T54" fmla="*/ 8 w 25"/>
                <a:gd name="T55" fmla="*/ 26 h 26"/>
                <a:gd name="T56" fmla="*/ 11 w 25"/>
                <a:gd name="T57" fmla="*/ 25 h 26"/>
                <a:gd name="T58" fmla="*/ 14 w 25"/>
                <a:gd name="T59" fmla="*/ 23 h 26"/>
                <a:gd name="T60" fmla="*/ 14 w 25"/>
                <a:gd name="T61" fmla="*/ 23 h 26"/>
                <a:gd name="T62" fmla="*/ 13 w 25"/>
                <a:gd name="T63" fmla="*/ 23 h 26"/>
                <a:gd name="T64" fmla="*/ 11 w 25"/>
                <a:gd name="T65" fmla="*/ 23 h 26"/>
                <a:gd name="T66" fmla="*/ 8 w 25"/>
                <a:gd name="T67" fmla="*/ 17 h 26"/>
                <a:gd name="T68" fmla="*/ 6 w 25"/>
                <a:gd name="T69" fmla="*/ 11 h 26"/>
                <a:gd name="T70" fmla="*/ 6 w 25"/>
                <a:gd name="T71" fmla="*/ 10 h 26"/>
                <a:gd name="T72" fmla="*/ 6 w 25"/>
                <a:gd name="T73" fmla="*/ 10 h 26"/>
                <a:gd name="T74" fmla="*/ 10 w 25"/>
                <a:gd name="T75" fmla="*/ 12 h 26"/>
                <a:gd name="T76" fmla="*/ 19 w 25"/>
                <a:gd name="T77" fmla="*/ 17 h 26"/>
                <a:gd name="T78" fmla="*/ 25 w 25"/>
                <a:gd name="T79" fmla="*/ 20 h 26"/>
                <a:gd name="T80" fmla="*/ 25 w 25"/>
                <a:gd name="T81" fmla="*/ 19 h 26"/>
                <a:gd name="T82" fmla="*/ 23 w 25"/>
                <a:gd name="T83" fmla="*/ 15 h 26"/>
                <a:gd name="T84" fmla="*/ 21 w 25"/>
                <a:gd name="T8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6">
                  <a:moveTo>
                    <a:pt x="21" y="8"/>
                  </a:moveTo>
                  <a:cubicBezTo>
                    <a:pt x="20" y="7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0"/>
                    <a:pt x="20" y="0"/>
                  </a:cubicBezTo>
                  <a:cubicBezTo>
                    <a:pt x="19" y="0"/>
                    <a:pt x="19" y="1"/>
                    <a:pt x="17" y="1"/>
                  </a:cubicBezTo>
                  <a:cubicBezTo>
                    <a:pt x="16" y="2"/>
                    <a:pt x="16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9" y="7"/>
                    <a:pt x="19" y="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18" y="14"/>
                    <a:pt x="16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9"/>
                    <a:pt x="6" y="7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9" y="23"/>
                    <a:pt x="9" y="24"/>
                  </a:cubicBezTo>
                  <a:cubicBezTo>
                    <a:pt x="9" y="24"/>
                    <a:pt x="9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8" y="26"/>
                  </a:cubicBezTo>
                  <a:cubicBezTo>
                    <a:pt x="9" y="25"/>
                    <a:pt x="9" y="25"/>
                    <a:pt x="11" y="25"/>
                  </a:cubicBezTo>
                  <a:cubicBezTo>
                    <a:pt x="12" y="24"/>
                    <a:pt x="13" y="24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2"/>
                    <a:pt x="9" y="19"/>
                    <a:pt x="8" y="1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1"/>
                    <a:pt x="10" y="1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3" y="19"/>
                    <a:pt x="24" y="19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5" y="19"/>
                    <a:pt x="23" y="15"/>
                    <a:pt x="23" y="15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5437" y="4043"/>
              <a:ext cx="68" cy="75"/>
            </a:xfrm>
            <a:custGeom>
              <a:avLst/>
              <a:gdLst>
                <a:gd name="T0" fmla="*/ 15 w 18"/>
                <a:gd name="T1" fmla="*/ 18 h 20"/>
                <a:gd name="T2" fmla="*/ 11 w 18"/>
                <a:gd name="T3" fmla="*/ 20 h 20"/>
                <a:gd name="T4" fmla="*/ 7 w 18"/>
                <a:gd name="T5" fmla="*/ 18 h 20"/>
                <a:gd name="T6" fmla="*/ 8 w 18"/>
                <a:gd name="T7" fmla="*/ 17 h 20"/>
                <a:gd name="T8" fmla="*/ 14 w 18"/>
                <a:gd name="T9" fmla="*/ 17 h 20"/>
                <a:gd name="T10" fmla="*/ 15 w 18"/>
                <a:gd name="T11" fmla="*/ 12 h 20"/>
                <a:gd name="T12" fmla="*/ 11 w 18"/>
                <a:gd name="T13" fmla="*/ 11 h 20"/>
                <a:gd name="T14" fmla="*/ 7 w 18"/>
                <a:gd name="T15" fmla="*/ 11 h 20"/>
                <a:gd name="T16" fmla="*/ 2 w 18"/>
                <a:gd name="T17" fmla="*/ 9 h 20"/>
                <a:gd name="T18" fmla="*/ 3 w 18"/>
                <a:gd name="T19" fmla="*/ 2 h 20"/>
                <a:gd name="T20" fmla="*/ 5 w 18"/>
                <a:gd name="T21" fmla="*/ 0 h 20"/>
                <a:gd name="T22" fmla="*/ 6 w 18"/>
                <a:gd name="T23" fmla="*/ 0 h 20"/>
                <a:gd name="T24" fmla="*/ 9 w 18"/>
                <a:gd name="T25" fmla="*/ 2 h 20"/>
                <a:gd name="T26" fmla="*/ 8 w 18"/>
                <a:gd name="T27" fmla="*/ 3 h 20"/>
                <a:gd name="T28" fmla="*/ 3 w 18"/>
                <a:gd name="T29" fmla="*/ 3 h 20"/>
                <a:gd name="T30" fmla="*/ 3 w 18"/>
                <a:gd name="T31" fmla="*/ 7 h 20"/>
                <a:gd name="T32" fmla="*/ 7 w 18"/>
                <a:gd name="T33" fmla="*/ 9 h 20"/>
                <a:gd name="T34" fmla="*/ 10 w 18"/>
                <a:gd name="T35" fmla="*/ 8 h 20"/>
                <a:gd name="T36" fmla="*/ 16 w 18"/>
                <a:gd name="T37" fmla="*/ 10 h 20"/>
                <a:gd name="T38" fmla="*/ 15 w 18"/>
                <a:gd name="T3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15" y="18"/>
                  </a:moveTo>
                  <a:cubicBezTo>
                    <a:pt x="13" y="20"/>
                    <a:pt x="11" y="20"/>
                    <a:pt x="11" y="20"/>
                  </a:cubicBezTo>
                  <a:cubicBezTo>
                    <a:pt x="10" y="20"/>
                    <a:pt x="8" y="19"/>
                    <a:pt x="7" y="18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8"/>
                    <a:pt x="12" y="20"/>
                    <a:pt x="14" y="17"/>
                  </a:cubicBezTo>
                  <a:cubicBezTo>
                    <a:pt x="16" y="16"/>
                    <a:pt x="16" y="14"/>
                    <a:pt x="15" y="12"/>
                  </a:cubicBezTo>
                  <a:cubicBezTo>
                    <a:pt x="14" y="11"/>
                    <a:pt x="13" y="10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3" y="11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2"/>
                    <a:pt x="5" y="1"/>
                    <a:pt x="3" y="3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4" y="9"/>
                    <a:pt x="6" y="9"/>
                    <a:pt x="7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8"/>
                    <a:pt x="16" y="10"/>
                  </a:cubicBezTo>
                  <a:cubicBezTo>
                    <a:pt x="18" y="13"/>
                    <a:pt x="18" y="16"/>
                    <a:pt x="1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5486" y="3990"/>
              <a:ext cx="75" cy="64"/>
            </a:xfrm>
            <a:custGeom>
              <a:avLst/>
              <a:gdLst>
                <a:gd name="T0" fmla="*/ 5 w 20"/>
                <a:gd name="T1" fmla="*/ 7 h 17"/>
                <a:gd name="T2" fmla="*/ 1 w 20"/>
                <a:gd name="T3" fmla="*/ 6 h 17"/>
                <a:gd name="T4" fmla="*/ 0 w 20"/>
                <a:gd name="T5" fmla="*/ 6 h 17"/>
                <a:gd name="T6" fmla="*/ 0 w 20"/>
                <a:gd name="T7" fmla="*/ 6 h 17"/>
                <a:gd name="T8" fmla="*/ 2 w 20"/>
                <a:gd name="T9" fmla="*/ 3 h 17"/>
                <a:gd name="T10" fmla="*/ 4 w 20"/>
                <a:gd name="T11" fmla="*/ 0 h 17"/>
                <a:gd name="T12" fmla="*/ 5 w 20"/>
                <a:gd name="T13" fmla="*/ 0 h 17"/>
                <a:gd name="T14" fmla="*/ 4 w 20"/>
                <a:gd name="T15" fmla="*/ 1 h 17"/>
                <a:gd name="T16" fmla="*/ 6 w 20"/>
                <a:gd name="T17" fmla="*/ 5 h 17"/>
                <a:gd name="T18" fmla="*/ 15 w 20"/>
                <a:gd name="T19" fmla="*/ 11 h 17"/>
                <a:gd name="T20" fmla="*/ 19 w 20"/>
                <a:gd name="T21" fmla="*/ 11 h 17"/>
                <a:gd name="T22" fmla="*/ 19 w 20"/>
                <a:gd name="T23" fmla="*/ 11 h 17"/>
                <a:gd name="T24" fmla="*/ 20 w 20"/>
                <a:gd name="T25" fmla="*/ 11 h 17"/>
                <a:gd name="T26" fmla="*/ 18 w 20"/>
                <a:gd name="T27" fmla="*/ 14 h 17"/>
                <a:gd name="T28" fmla="*/ 16 w 20"/>
                <a:gd name="T29" fmla="*/ 17 h 17"/>
                <a:gd name="T30" fmla="*/ 15 w 20"/>
                <a:gd name="T31" fmla="*/ 17 h 17"/>
                <a:gd name="T32" fmla="*/ 15 w 20"/>
                <a:gd name="T33" fmla="*/ 16 h 17"/>
                <a:gd name="T34" fmla="*/ 13 w 20"/>
                <a:gd name="T35" fmla="*/ 13 h 17"/>
                <a:gd name="T36" fmla="*/ 5 w 20"/>
                <a:gd name="T3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7">
                  <a:moveTo>
                    <a:pt x="5" y="7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4" y="3"/>
                    <a:pt x="6" y="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3"/>
                    <a:pt x="18" y="13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8" y="14"/>
                  </a:cubicBezTo>
                  <a:cubicBezTo>
                    <a:pt x="17" y="15"/>
                    <a:pt x="17" y="16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3" y="13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5520" y="3922"/>
              <a:ext cx="79" cy="61"/>
            </a:xfrm>
            <a:custGeom>
              <a:avLst/>
              <a:gdLst>
                <a:gd name="T0" fmla="*/ 20 w 21"/>
                <a:gd name="T1" fmla="*/ 12 h 16"/>
                <a:gd name="T2" fmla="*/ 17 w 21"/>
                <a:gd name="T3" fmla="*/ 16 h 16"/>
                <a:gd name="T4" fmla="*/ 13 w 21"/>
                <a:gd name="T5" fmla="*/ 15 h 16"/>
                <a:gd name="T6" fmla="*/ 14 w 21"/>
                <a:gd name="T7" fmla="*/ 15 h 16"/>
                <a:gd name="T8" fmla="*/ 19 w 21"/>
                <a:gd name="T9" fmla="*/ 12 h 16"/>
                <a:gd name="T10" fmla="*/ 18 w 21"/>
                <a:gd name="T11" fmla="*/ 7 h 16"/>
                <a:gd name="T12" fmla="*/ 13 w 21"/>
                <a:gd name="T13" fmla="*/ 8 h 16"/>
                <a:gd name="T14" fmla="*/ 10 w 21"/>
                <a:gd name="T15" fmla="*/ 10 h 16"/>
                <a:gd name="T16" fmla="*/ 4 w 21"/>
                <a:gd name="T17" fmla="*/ 11 h 16"/>
                <a:gd name="T18" fmla="*/ 2 w 21"/>
                <a:gd name="T19" fmla="*/ 4 h 16"/>
                <a:gd name="T20" fmla="*/ 3 w 21"/>
                <a:gd name="T21" fmla="*/ 1 h 16"/>
                <a:gd name="T22" fmla="*/ 4 w 21"/>
                <a:gd name="T23" fmla="*/ 0 h 16"/>
                <a:gd name="T24" fmla="*/ 7 w 21"/>
                <a:gd name="T25" fmla="*/ 1 h 16"/>
                <a:gd name="T26" fmla="*/ 7 w 21"/>
                <a:gd name="T27" fmla="*/ 2 h 16"/>
                <a:gd name="T28" fmla="*/ 2 w 21"/>
                <a:gd name="T29" fmla="*/ 4 h 16"/>
                <a:gd name="T30" fmla="*/ 4 w 21"/>
                <a:gd name="T31" fmla="*/ 9 h 16"/>
                <a:gd name="T32" fmla="*/ 8 w 21"/>
                <a:gd name="T33" fmla="*/ 8 h 16"/>
                <a:gd name="T34" fmla="*/ 11 w 21"/>
                <a:gd name="T35" fmla="*/ 6 h 16"/>
                <a:gd name="T36" fmla="*/ 17 w 21"/>
                <a:gd name="T37" fmla="*/ 4 h 16"/>
                <a:gd name="T38" fmla="*/ 20 w 21"/>
                <a:gd name="T3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6">
                  <a:moveTo>
                    <a:pt x="20" y="12"/>
                  </a:moveTo>
                  <a:cubicBezTo>
                    <a:pt x="19" y="15"/>
                    <a:pt x="18" y="16"/>
                    <a:pt x="17" y="16"/>
                  </a:cubicBezTo>
                  <a:cubicBezTo>
                    <a:pt x="17" y="16"/>
                    <a:pt x="15" y="16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5" y="15"/>
                    <a:pt x="18" y="15"/>
                    <a:pt x="19" y="12"/>
                  </a:cubicBezTo>
                  <a:cubicBezTo>
                    <a:pt x="20" y="9"/>
                    <a:pt x="19" y="8"/>
                    <a:pt x="18" y="7"/>
                  </a:cubicBezTo>
                  <a:cubicBezTo>
                    <a:pt x="16" y="6"/>
                    <a:pt x="15" y="6"/>
                    <a:pt x="13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7" y="12"/>
                    <a:pt x="4" y="11"/>
                  </a:cubicBezTo>
                  <a:cubicBezTo>
                    <a:pt x="2" y="10"/>
                    <a:pt x="0" y="7"/>
                    <a:pt x="2" y="4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5" y="2"/>
                    <a:pt x="3" y="2"/>
                    <a:pt x="2" y="4"/>
                  </a:cubicBezTo>
                  <a:cubicBezTo>
                    <a:pt x="1" y="7"/>
                    <a:pt x="3" y="8"/>
                    <a:pt x="4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5" y="3"/>
                    <a:pt x="17" y="4"/>
                  </a:cubicBezTo>
                  <a:cubicBezTo>
                    <a:pt x="20" y="6"/>
                    <a:pt x="21" y="9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" name="Freeform 52"/>
            <p:cNvSpPr>
              <a:spLocks noEditPoints="1"/>
            </p:cNvSpPr>
            <p:nvPr userDrawn="1"/>
          </p:nvSpPr>
          <p:spPr bwMode="auto">
            <a:xfrm>
              <a:off x="4900" y="3472"/>
              <a:ext cx="748" cy="747"/>
            </a:xfrm>
            <a:custGeom>
              <a:avLst/>
              <a:gdLst>
                <a:gd name="T0" fmla="*/ 99 w 199"/>
                <a:gd name="T1" fmla="*/ 196 h 199"/>
                <a:gd name="T2" fmla="*/ 3 w 199"/>
                <a:gd name="T3" fmla="*/ 99 h 199"/>
                <a:gd name="T4" fmla="*/ 99 w 199"/>
                <a:gd name="T5" fmla="*/ 3 h 199"/>
                <a:gd name="T6" fmla="*/ 196 w 199"/>
                <a:gd name="T7" fmla="*/ 99 h 199"/>
                <a:gd name="T8" fmla="*/ 99 w 199"/>
                <a:gd name="T9" fmla="*/ 196 h 199"/>
                <a:gd name="T10" fmla="*/ 99 w 199"/>
                <a:gd name="T11" fmla="*/ 0 h 199"/>
                <a:gd name="T12" fmla="*/ 0 w 199"/>
                <a:gd name="T13" fmla="*/ 99 h 199"/>
                <a:gd name="T14" fmla="*/ 99 w 199"/>
                <a:gd name="T15" fmla="*/ 199 h 199"/>
                <a:gd name="T16" fmla="*/ 199 w 199"/>
                <a:gd name="T17" fmla="*/ 99 h 199"/>
                <a:gd name="T18" fmla="*/ 99 w 199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99" y="196"/>
                  </a:moveTo>
                  <a:cubicBezTo>
                    <a:pt x="46" y="196"/>
                    <a:pt x="3" y="153"/>
                    <a:pt x="3" y="99"/>
                  </a:cubicBezTo>
                  <a:cubicBezTo>
                    <a:pt x="3" y="46"/>
                    <a:pt x="46" y="3"/>
                    <a:pt x="99" y="3"/>
                  </a:cubicBezTo>
                  <a:cubicBezTo>
                    <a:pt x="153" y="3"/>
                    <a:pt x="196" y="46"/>
                    <a:pt x="196" y="99"/>
                  </a:cubicBezTo>
                  <a:cubicBezTo>
                    <a:pt x="196" y="153"/>
                    <a:pt x="153" y="196"/>
                    <a:pt x="99" y="196"/>
                  </a:cubicBezTo>
                  <a:close/>
                  <a:moveTo>
                    <a:pt x="99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4"/>
                    <a:pt x="45" y="199"/>
                    <a:pt x="99" y="199"/>
                  </a:cubicBezTo>
                  <a:cubicBezTo>
                    <a:pt x="154" y="199"/>
                    <a:pt x="199" y="154"/>
                    <a:pt x="199" y="99"/>
                  </a:cubicBezTo>
                  <a:cubicBezTo>
                    <a:pt x="199" y="45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" name="Freeform 53"/>
            <p:cNvSpPr>
              <a:spLocks/>
            </p:cNvSpPr>
            <p:nvPr userDrawn="1"/>
          </p:nvSpPr>
          <p:spPr bwMode="auto">
            <a:xfrm>
              <a:off x="5347" y="4016"/>
              <a:ext cx="79" cy="49"/>
            </a:xfrm>
            <a:custGeom>
              <a:avLst/>
              <a:gdLst>
                <a:gd name="T0" fmla="*/ 4 w 21"/>
                <a:gd name="T1" fmla="*/ 3 h 13"/>
                <a:gd name="T2" fmla="*/ 0 w 21"/>
                <a:gd name="T3" fmla="*/ 8 h 13"/>
                <a:gd name="T4" fmla="*/ 13 w 21"/>
                <a:gd name="T5" fmla="*/ 13 h 13"/>
                <a:gd name="T6" fmla="*/ 21 w 21"/>
                <a:gd name="T7" fmla="*/ 7 h 13"/>
                <a:gd name="T8" fmla="*/ 15 w 21"/>
                <a:gd name="T9" fmla="*/ 4 h 13"/>
                <a:gd name="T10" fmla="*/ 4 w 2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4" y="3"/>
                  </a:moveTo>
                  <a:cubicBezTo>
                    <a:pt x="2" y="4"/>
                    <a:pt x="0" y="6"/>
                    <a:pt x="0" y="8"/>
                  </a:cubicBezTo>
                  <a:cubicBezTo>
                    <a:pt x="1" y="10"/>
                    <a:pt x="6" y="12"/>
                    <a:pt x="13" y="13"/>
                  </a:cubicBezTo>
                  <a:cubicBezTo>
                    <a:pt x="16" y="11"/>
                    <a:pt x="19" y="9"/>
                    <a:pt x="21" y="7"/>
                  </a:cubicBezTo>
                  <a:cubicBezTo>
                    <a:pt x="19" y="7"/>
                    <a:pt x="16" y="5"/>
                    <a:pt x="15" y="4"/>
                  </a:cubicBezTo>
                  <a:cubicBezTo>
                    <a:pt x="12" y="2"/>
                    <a:pt x="8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5099" y="3975"/>
              <a:ext cx="132" cy="79"/>
            </a:xfrm>
            <a:custGeom>
              <a:avLst/>
              <a:gdLst>
                <a:gd name="T0" fmla="*/ 23 w 35"/>
                <a:gd name="T1" fmla="*/ 0 h 21"/>
                <a:gd name="T2" fmla="*/ 16 w 35"/>
                <a:gd name="T3" fmla="*/ 1 h 21"/>
                <a:gd name="T4" fmla="*/ 0 w 35"/>
                <a:gd name="T5" fmla="*/ 14 h 21"/>
                <a:gd name="T6" fmla="*/ 10 w 35"/>
                <a:gd name="T7" fmla="*/ 21 h 21"/>
                <a:gd name="T8" fmla="*/ 26 w 35"/>
                <a:gd name="T9" fmla="*/ 10 h 21"/>
                <a:gd name="T10" fmla="*/ 35 w 35"/>
                <a:gd name="T11" fmla="*/ 13 h 21"/>
                <a:gd name="T12" fmla="*/ 35 w 35"/>
                <a:gd name="T13" fmla="*/ 12 h 21"/>
                <a:gd name="T14" fmla="*/ 23 w 35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0" y="3"/>
                    <a:pt x="0" y="14"/>
                    <a:pt x="0" y="14"/>
                  </a:cubicBezTo>
                  <a:cubicBezTo>
                    <a:pt x="3" y="17"/>
                    <a:pt x="6" y="19"/>
                    <a:pt x="10" y="21"/>
                  </a:cubicBezTo>
                  <a:cubicBezTo>
                    <a:pt x="12" y="18"/>
                    <a:pt x="19" y="10"/>
                    <a:pt x="26" y="10"/>
                  </a:cubicBezTo>
                  <a:cubicBezTo>
                    <a:pt x="30" y="10"/>
                    <a:pt x="32" y="11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0" y="9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5242" y="4009"/>
              <a:ext cx="147" cy="71"/>
            </a:xfrm>
            <a:custGeom>
              <a:avLst/>
              <a:gdLst>
                <a:gd name="T0" fmla="*/ 7 w 39"/>
                <a:gd name="T1" fmla="*/ 1 h 19"/>
                <a:gd name="T2" fmla="*/ 0 w 39"/>
                <a:gd name="T3" fmla="*/ 6 h 19"/>
                <a:gd name="T4" fmla="*/ 18 w 39"/>
                <a:gd name="T5" fmla="*/ 17 h 19"/>
                <a:gd name="T6" fmla="*/ 32 w 39"/>
                <a:gd name="T7" fmla="*/ 19 h 19"/>
                <a:gd name="T8" fmla="*/ 39 w 39"/>
                <a:gd name="T9" fmla="*/ 16 h 19"/>
                <a:gd name="T10" fmla="*/ 27 w 39"/>
                <a:gd name="T11" fmla="*/ 12 h 19"/>
                <a:gd name="T12" fmla="*/ 7 w 39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7" y="1"/>
                  </a:moveTo>
                  <a:cubicBezTo>
                    <a:pt x="4" y="1"/>
                    <a:pt x="1" y="4"/>
                    <a:pt x="0" y="6"/>
                  </a:cubicBezTo>
                  <a:cubicBezTo>
                    <a:pt x="6" y="10"/>
                    <a:pt x="11" y="15"/>
                    <a:pt x="18" y="17"/>
                  </a:cubicBezTo>
                  <a:cubicBezTo>
                    <a:pt x="24" y="18"/>
                    <a:pt x="26" y="19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35" y="15"/>
                    <a:pt x="31" y="14"/>
                    <a:pt x="27" y="12"/>
                  </a:cubicBezTo>
                  <a:cubicBezTo>
                    <a:pt x="20" y="9"/>
                    <a:pt x="13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" name="Freeform 56"/>
            <p:cNvSpPr>
              <a:spLocks/>
            </p:cNvSpPr>
            <p:nvPr userDrawn="1"/>
          </p:nvSpPr>
          <p:spPr bwMode="auto">
            <a:xfrm>
              <a:off x="5148" y="4024"/>
              <a:ext cx="196" cy="71"/>
            </a:xfrm>
            <a:custGeom>
              <a:avLst/>
              <a:gdLst>
                <a:gd name="T0" fmla="*/ 14 w 52"/>
                <a:gd name="T1" fmla="*/ 0 h 19"/>
                <a:gd name="T2" fmla="*/ 0 w 52"/>
                <a:gd name="T3" fmla="*/ 10 h 19"/>
                <a:gd name="T4" fmla="*/ 33 w 52"/>
                <a:gd name="T5" fmla="*/ 19 h 19"/>
                <a:gd name="T6" fmla="*/ 52 w 52"/>
                <a:gd name="T7" fmla="*/ 17 h 19"/>
                <a:gd name="T8" fmla="*/ 39 w 52"/>
                <a:gd name="T9" fmla="*/ 14 h 19"/>
                <a:gd name="T10" fmla="*/ 14 w 52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">
                  <a:moveTo>
                    <a:pt x="14" y="0"/>
                  </a:moveTo>
                  <a:cubicBezTo>
                    <a:pt x="6" y="0"/>
                    <a:pt x="3" y="7"/>
                    <a:pt x="0" y="10"/>
                  </a:cubicBezTo>
                  <a:cubicBezTo>
                    <a:pt x="10" y="16"/>
                    <a:pt x="21" y="19"/>
                    <a:pt x="33" y="19"/>
                  </a:cubicBezTo>
                  <a:cubicBezTo>
                    <a:pt x="40" y="19"/>
                    <a:pt x="46" y="18"/>
                    <a:pt x="52" y="17"/>
                  </a:cubicBezTo>
                  <a:cubicBezTo>
                    <a:pt x="48" y="17"/>
                    <a:pt x="43" y="16"/>
                    <a:pt x="39" y="14"/>
                  </a:cubicBezTo>
                  <a:cubicBezTo>
                    <a:pt x="30" y="10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9" name="Freeform 57"/>
            <p:cNvSpPr>
              <a:spLocks/>
            </p:cNvSpPr>
            <p:nvPr userDrawn="1"/>
          </p:nvSpPr>
          <p:spPr bwMode="auto">
            <a:xfrm>
              <a:off x="5332" y="3971"/>
              <a:ext cx="121" cy="68"/>
            </a:xfrm>
            <a:custGeom>
              <a:avLst/>
              <a:gdLst>
                <a:gd name="T0" fmla="*/ 25 w 32"/>
                <a:gd name="T1" fmla="*/ 9 h 18"/>
                <a:gd name="T2" fmla="*/ 13 w 32"/>
                <a:gd name="T3" fmla="*/ 1 h 18"/>
                <a:gd name="T4" fmla="*/ 9 w 32"/>
                <a:gd name="T5" fmla="*/ 6 h 18"/>
                <a:gd name="T6" fmla="*/ 0 w 32"/>
                <a:gd name="T7" fmla="*/ 13 h 18"/>
                <a:gd name="T8" fmla="*/ 2 w 32"/>
                <a:gd name="T9" fmla="*/ 15 h 18"/>
                <a:gd name="T10" fmla="*/ 12 w 32"/>
                <a:gd name="T11" fmla="*/ 10 h 18"/>
                <a:gd name="T12" fmla="*/ 27 w 32"/>
                <a:gd name="T13" fmla="*/ 18 h 18"/>
                <a:gd name="T14" fmla="*/ 32 w 32"/>
                <a:gd name="T15" fmla="*/ 14 h 18"/>
                <a:gd name="T16" fmla="*/ 25 w 32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25" y="9"/>
                  </a:moveTo>
                  <a:cubicBezTo>
                    <a:pt x="19" y="2"/>
                    <a:pt x="15" y="0"/>
                    <a:pt x="13" y="1"/>
                  </a:cubicBezTo>
                  <a:cubicBezTo>
                    <a:pt x="11" y="1"/>
                    <a:pt x="11" y="3"/>
                    <a:pt x="9" y="6"/>
                  </a:cubicBezTo>
                  <a:cubicBezTo>
                    <a:pt x="6" y="9"/>
                    <a:pt x="1" y="12"/>
                    <a:pt x="0" y="13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5" y="13"/>
                    <a:pt x="8" y="10"/>
                    <a:pt x="12" y="10"/>
                  </a:cubicBezTo>
                  <a:cubicBezTo>
                    <a:pt x="18" y="10"/>
                    <a:pt x="19" y="15"/>
                    <a:pt x="27" y="18"/>
                  </a:cubicBezTo>
                  <a:cubicBezTo>
                    <a:pt x="29" y="16"/>
                    <a:pt x="30" y="15"/>
                    <a:pt x="32" y="14"/>
                  </a:cubicBezTo>
                  <a:cubicBezTo>
                    <a:pt x="32" y="14"/>
                    <a:pt x="28" y="13"/>
                    <a:pt x="2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" name="Freeform 58"/>
            <p:cNvSpPr>
              <a:spLocks noEditPoints="1"/>
            </p:cNvSpPr>
            <p:nvPr userDrawn="1"/>
          </p:nvSpPr>
          <p:spPr bwMode="auto">
            <a:xfrm>
              <a:off x="5167" y="3611"/>
              <a:ext cx="218" cy="428"/>
            </a:xfrm>
            <a:custGeom>
              <a:avLst/>
              <a:gdLst>
                <a:gd name="T0" fmla="*/ 53 w 58"/>
                <a:gd name="T1" fmla="*/ 51 h 114"/>
                <a:gd name="T2" fmla="*/ 50 w 58"/>
                <a:gd name="T3" fmla="*/ 62 h 114"/>
                <a:gd name="T4" fmla="*/ 3 w 58"/>
                <a:gd name="T5" fmla="*/ 54 h 114"/>
                <a:gd name="T6" fmla="*/ 2 w 58"/>
                <a:gd name="T7" fmla="*/ 44 h 114"/>
                <a:gd name="T8" fmla="*/ 5 w 58"/>
                <a:gd name="T9" fmla="*/ 39 h 114"/>
                <a:gd name="T10" fmla="*/ 16 w 58"/>
                <a:gd name="T11" fmla="*/ 11 h 114"/>
                <a:gd name="T12" fmla="*/ 6 w 58"/>
                <a:gd name="T13" fmla="*/ 4 h 114"/>
                <a:gd name="T14" fmla="*/ 28 w 58"/>
                <a:gd name="T15" fmla="*/ 5 h 114"/>
                <a:gd name="T16" fmla="*/ 26 w 58"/>
                <a:gd name="T17" fmla="*/ 10 h 114"/>
                <a:gd name="T18" fmla="*/ 31 w 58"/>
                <a:gd name="T19" fmla="*/ 8 h 114"/>
                <a:gd name="T20" fmla="*/ 34 w 58"/>
                <a:gd name="T21" fmla="*/ 4 h 114"/>
                <a:gd name="T22" fmla="*/ 30 w 58"/>
                <a:gd name="T23" fmla="*/ 11 h 114"/>
                <a:gd name="T24" fmla="*/ 41 w 58"/>
                <a:gd name="T25" fmla="*/ 13 h 114"/>
                <a:gd name="T26" fmla="*/ 36 w 58"/>
                <a:gd name="T27" fmla="*/ 14 h 114"/>
                <a:gd name="T28" fmla="*/ 48 w 58"/>
                <a:gd name="T29" fmla="*/ 19 h 114"/>
                <a:gd name="T30" fmla="*/ 43 w 58"/>
                <a:gd name="T31" fmla="*/ 16 h 114"/>
                <a:gd name="T32" fmla="*/ 50 w 58"/>
                <a:gd name="T33" fmla="*/ 26 h 114"/>
                <a:gd name="T34" fmla="*/ 50 w 58"/>
                <a:gd name="T35" fmla="*/ 31 h 114"/>
                <a:gd name="T36" fmla="*/ 41 w 58"/>
                <a:gd name="T37" fmla="*/ 59 h 114"/>
                <a:gd name="T38" fmla="*/ 46 w 58"/>
                <a:gd name="T39" fmla="*/ 98 h 114"/>
                <a:gd name="T40" fmla="*/ 13 w 58"/>
                <a:gd name="T41" fmla="*/ 97 h 114"/>
                <a:gd name="T42" fmla="*/ 14 w 58"/>
                <a:gd name="T43" fmla="*/ 87 h 114"/>
                <a:gd name="T44" fmla="*/ 12 w 58"/>
                <a:gd name="T45" fmla="*/ 53 h 114"/>
                <a:gd name="T46" fmla="*/ 19 w 58"/>
                <a:gd name="T47" fmla="*/ 11 h 114"/>
                <a:gd name="T48" fmla="*/ 24 w 58"/>
                <a:gd name="T49" fmla="*/ 11 h 114"/>
                <a:gd name="T50" fmla="*/ 26 w 58"/>
                <a:gd name="T51" fmla="*/ 19 h 114"/>
                <a:gd name="T52" fmla="*/ 31 w 58"/>
                <a:gd name="T53" fmla="*/ 39 h 114"/>
                <a:gd name="T54" fmla="*/ 41 w 58"/>
                <a:gd name="T55" fmla="*/ 42 h 114"/>
                <a:gd name="T56" fmla="*/ 38 w 58"/>
                <a:gd name="T57" fmla="*/ 70 h 114"/>
                <a:gd name="T58" fmla="*/ 30 w 58"/>
                <a:gd name="T59" fmla="*/ 83 h 114"/>
                <a:gd name="T60" fmla="*/ 29 w 58"/>
                <a:gd name="T61" fmla="*/ 74 h 114"/>
                <a:gd name="T62" fmla="*/ 20 w 58"/>
                <a:gd name="T63" fmla="*/ 92 h 114"/>
                <a:gd name="T64" fmla="*/ 18 w 58"/>
                <a:gd name="T65" fmla="*/ 72 h 114"/>
                <a:gd name="T66" fmla="*/ 13 w 58"/>
                <a:gd name="T67" fmla="*/ 59 h 114"/>
                <a:gd name="T68" fmla="*/ 22 w 58"/>
                <a:gd name="T69" fmla="*/ 51 h 114"/>
                <a:gd name="T70" fmla="*/ 23 w 58"/>
                <a:gd name="T71" fmla="*/ 63 h 114"/>
                <a:gd name="T72" fmla="*/ 36 w 58"/>
                <a:gd name="T73" fmla="*/ 67 h 114"/>
                <a:gd name="T74" fmla="*/ 32 w 58"/>
                <a:gd name="T75" fmla="*/ 53 h 114"/>
                <a:gd name="T76" fmla="*/ 30 w 58"/>
                <a:gd name="T77" fmla="*/ 67 h 114"/>
                <a:gd name="T78" fmla="*/ 21 w 58"/>
                <a:gd name="T79" fmla="*/ 45 h 114"/>
                <a:gd name="T80" fmla="*/ 14 w 58"/>
                <a:gd name="T81" fmla="*/ 38 h 114"/>
                <a:gd name="T82" fmla="*/ 21 w 58"/>
                <a:gd name="T83" fmla="*/ 91 h 114"/>
                <a:gd name="T84" fmla="*/ 38 w 58"/>
                <a:gd name="T85" fmla="*/ 96 h 114"/>
                <a:gd name="T86" fmla="*/ 39 w 58"/>
                <a:gd name="T87" fmla="*/ 95 h 114"/>
                <a:gd name="T88" fmla="*/ 43 w 58"/>
                <a:gd name="T89" fmla="*/ 56 h 114"/>
                <a:gd name="T90" fmla="*/ 51 w 58"/>
                <a:gd name="T91" fmla="*/ 40 h 114"/>
                <a:gd name="T92" fmla="*/ 36 w 58"/>
                <a:gd name="T93" fmla="*/ 28 h 114"/>
                <a:gd name="T94" fmla="*/ 48 w 58"/>
                <a:gd name="T95" fmla="*/ 28 h 114"/>
                <a:gd name="T96" fmla="*/ 33 w 58"/>
                <a:gd name="T97" fmla="*/ 32 h 114"/>
                <a:gd name="T98" fmla="*/ 31 w 58"/>
                <a:gd name="T99" fmla="*/ 24 h 114"/>
                <a:gd name="T100" fmla="*/ 7 w 58"/>
                <a:gd name="T101" fmla="*/ 16 h 114"/>
                <a:gd name="T102" fmla="*/ 13 w 58"/>
                <a:gd name="T103" fmla="*/ 13 h 114"/>
                <a:gd name="T104" fmla="*/ 9 w 58"/>
                <a:gd name="T105" fmla="*/ 23 h 114"/>
                <a:gd name="T106" fmla="*/ 17 w 58"/>
                <a:gd name="T107" fmla="*/ 31 h 114"/>
                <a:gd name="T108" fmla="*/ 24 w 58"/>
                <a:gd name="T109" fmla="*/ 33 h 114"/>
                <a:gd name="T110" fmla="*/ 11 w 58"/>
                <a:gd name="T111" fmla="*/ 32 h 114"/>
                <a:gd name="T112" fmla="*/ 53 w 58"/>
                <a:gd name="T113" fmla="*/ 37 h 114"/>
                <a:gd name="T114" fmla="*/ 38 w 58"/>
                <a:gd name="T115" fmla="*/ 3 h 114"/>
                <a:gd name="T116" fmla="*/ 0 w 58"/>
                <a:gd name="T117" fmla="*/ 52 h 114"/>
                <a:gd name="T118" fmla="*/ 30 w 58"/>
                <a:gd name="T119" fmla="*/ 96 h 114"/>
                <a:gd name="T120" fmla="*/ 56 w 58"/>
                <a:gd name="T121" fmla="*/ 4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114">
                  <a:moveTo>
                    <a:pt x="55" y="51"/>
                  </a:moveTo>
                  <a:cubicBezTo>
                    <a:pt x="54" y="50"/>
                    <a:pt x="53" y="49"/>
                    <a:pt x="52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1" y="46"/>
                    <a:pt x="52" y="45"/>
                    <a:pt x="52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5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lose/>
                  <a:moveTo>
                    <a:pt x="54" y="52"/>
                  </a:moveTo>
                  <a:cubicBezTo>
                    <a:pt x="53" y="54"/>
                    <a:pt x="54" y="55"/>
                    <a:pt x="54" y="57"/>
                  </a:cubicBezTo>
                  <a:cubicBezTo>
                    <a:pt x="54" y="58"/>
                    <a:pt x="53" y="60"/>
                    <a:pt x="53" y="61"/>
                  </a:cubicBezTo>
                  <a:cubicBezTo>
                    <a:pt x="53" y="63"/>
                    <a:pt x="52" y="65"/>
                    <a:pt x="52" y="67"/>
                  </a:cubicBezTo>
                  <a:cubicBezTo>
                    <a:pt x="52" y="70"/>
                    <a:pt x="51" y="72"/>
                    <a:pt x="51" y="74"/>
                  </a:cubicBezTo>
                  <a:cubicBezTo>
                    <a:pt x="50" y="76"/>
                    <a:pt x="50" y="79"/>
                    <a:pt x="4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79"/>
                    <a:pt x="49" y="77"/>
                    <a:pt x="49" y="74"/>
                  </a:cubicBezTo>
                  <a:cubicBezTo>
                    <a:pt x="50" y="71"/>
                    <a:pt x="50" y="68"/>
                    <a:pt x="51" y="65"/>
                  </a:cubicBezTo>
                  <a:cubicBezTo>
                    <a:pt x="51" y="63"/>
                    <a:pt x="51" y="61"/>
                    <a:pt x="52" y="59"/>
                  </a:cubicBezTo>
                  <a:cubicBezTo>
                    <a:pt x="52" y="56"/>
                    <a:pt x="52" y="53"/>
                    <a:pt x="53" y="51"/>
                  </a:cubicBezTo>
                  <a:cubicBezTo>
                    <a:pt x="53" y="50"/>
                    <a:pt x="53" y="51"/>
                    <a:pt x="54" y="51"/>
                  </a:cubicBezTo>
                  <a:cubicBezTo>
                    <a:pt x="54" y="51"/>
                    <a:pt x="54" y="52"/>
                    <a:pt x="54" y="52"/>
                  </a:cubicBezTo>
                  <a:close/>
                  <a:moveTo>
                    <a:pt x="48" y="79"/>
                  </a:moveTo>
                  <a:cubicBezTo>
                    <a:pt x="47" y="81"/>
                    <a:pt x="47" y="84"/>
                    <a:pt x="46" y="86"/>
                  </a:cubicBezTo>
                  <a:cubicBezTo>
                    <a:pt x="46" y="87"/>
                    <a:pt x="46" y="88"/>
                    <a:pt x="46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6"/>
                    <a:pt x="46" y="85"/>
                    <a:pt x="46" y="83"/>
                  </a:cubicBezTo>
                  <a:cubicBezTo>
                    <a:pt x="46" y="82"/>
                    <a:pt x="46" y="80"/>
                    <a:pt x="47" y="79"/>
                  </a:cubicBezTo>
                  <a:cubicBezTo>
                    <a:pt x="47" y="77"/>
                    <a:pt x="47" y="75"/>
                    <a:pt x="47" y="73"/>
                  </a:cubicBezTo>
                  <a:cubicBezTo>
                    <a:pt x="47" y="73"/>
                    <a:pt x="47" y="72"/>
                    <a:pt x="47" y="71"/>
                  </a:cubicBezTo>
                  <a:cubicBezTo>
                    <a:pt x="47" y="70"/>
                    <a:pt x="48" y="68"/>
                    <a:pt x="48" y="67"/>
                  </a:cubicBezTo>
                  <a:cubicBezTo>
                    <a:pt x="48" y="66"/>
                    <a:pt x="48" y="64"/>
                    <a:pt x="48" y="62"/>
                  </a:cubicBezTo>
                  <a:cubicBezTo>
                    <a:pt x="48" y="60"/>
                    <a:pt x="49" y="57"/>
                    <a:pt x="49" y="54"/>
                  </a:cubicBezTo>
                  <a:cubicBezTo>
                    <a:pt x="49" y="54"/>
                    <a:pt x="49" y="53"/>
                    <a:pt x="49" y="52"/>
                  </a:cubicBezTo>
                  <a:cubicBezTo>
                    <a:pt x="49" y="51"/>
                    <a:pt x="49" y="50"/>
                    <a:pt x="49" y="49"/>
                  </a:cubicBezTo>
                  <a:cubicBezTo>
                    <a:pt x="49" y="49"/>
                    <a:pt x="49" y="47"/>
                    <a:pt x="50" y="47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49"/>
                    <a:pt x="51" y="50"/>
                    <a:pt x="51" y="51"/>
                  </a:cubicBezTo>
                  <a:cubicBezTo>
                    <a:pt x="51" y="52"/>
                    <a:pt x="50" y="54"/>
                    <a:pt x="50" y="55"/>
                  </a:cubicBezTo>
                  <a:cubicBezTo>
                    <a:pt x="50" y="57"/>
                    <a:pt x="50" y="59"/>
                    <a:pt x="50" y="62"/>
                  </a:cubicBezTo>
                  <a:cubicBezTo>
                    <a:pt x="50" y="64"/>
                    <a:pt x="50" y="66"/>
                    <a:pt x="49" y="69"/>
                  </a:cubicBezTo>
                  <a:cubicBezTo>
                    <a:pt x="49" y="72"/>
                    <a:pt x="48" y="75"/>
                    <a:pt x="48" y="79"/>
                  </a:cubicBezTo>
                  <a:close/>
                  <a:moveTo>
                    <a:pt x="8" y="78"/>
                  </a:moveTo>
                  <a:cubicBezTo>
                    <a:pt x="8" y="76"/>
                    <a:pt x="8" y="74"/>
                    <a:pt x="8" y="72"/>
                  </a:cubicBezTo>
                  <a:cubicBezTo>
                    <a:pt x="7" y="69"/>
                    <a:pt x="7" y="65"/>
                    <a:pt x="7" y="62"/>
                  </a:cubicBezTo>
                  <a:cubicBezTo>
                    <a:pt x="7" y="61"/>
                    <a:pt x="7" y="60"/>
                    <a:pt x="7" y="59"/>
                  </a:cubicBezTo>
                  <a:cubicBezTo>
                    <a:pt x="6" y="57"/>
                    <a:pt x="6" y="54"/>
                    <a:pt x="6" y="52"/>
                  </a:cubicBezTo>
                  <a:cubicBezTo>
                    <a:pt x="6" y="51"/>
                    <a:pt x="6" y="50"/>
                    <a:pt x="7" y="49"/>
                  </a:cubicBezTo>
                  <a:cubicBezTo>
                    <a:pt x="7" y="49"/>
                    <a:pt x="7" y="48"/>
                    <a:pt x="8" y="48"/>
                  </a:cubicBezTo>
                  <a:cubicBezTo>
                    <a:pt x="8" y="51"/>
                    <a:pt x="8" y="53"/>
                    <a:pt x="8" y="55"/>
                  </a:cubicBezTo>
                  <a:cubicBezTo>
                    <a:pt x="8" y="56"/>
                    <a:pt x="8" y="57"/>
                    <a:pt x="8" y="58"/>
                  </a:cubicBezTo>
                  <a:cubicBezTo>
                    <a:pt x="8" y="62"/>
                    <a:pt x="8" y="65"/>
                    <a:pt x="9" y="68"/>
                  </a:cubicBezTo>
                  <a:cubicBezTo>
                    <a:pt x="9" y="73"/>
                    <a:pt x="10" y="78"/>
                    <a:pt x="10" y="83"/>
                  </a:cubicBezTo>
                  <a:cubicBezTo>
                    <a:pt x="11" y="85"/>
                    <a:pt x="11" y="86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0" y="85"/>
                    <a:pt x="9" y="81"/>
                    <a:pt x="8" y="78"/>
                  </a:cubicBezTo>
                  <a:close/>
                  <a:moveTo>
                    <a:pt x="7" y="80"/>
                  </a:moveTo>
                  <a:cubicBezTo>
                    <a:pt x="6" y="77"/>
                    <a:pt x="5" y="73"/>
                    <a:pt x="5" y="69"/>
                  </a:cubicBezTo>
                  <a:cubicBezTo>
                    <a:pt x="4" y="66"/>
                    <a:pt x="4" y="62"/>
                    <a:pt x="3" y="59"/>
                  </a:cubicBezTo>
                  <a:cubicBezTo>
                    <a:pt x="3" y="57"/>
                    <a:pt x="3" y="56"/>
                    <a:pt x="3" y="54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6"/>
                    <a:pt x="5" y="58"/>
                    <a:pt x="5" y="61"/>
                  </a:cubicBezTo>
                  <a:cubicBezTo>
                    <a:pt x="5" y="63"/>
                    <a:pt x="6" y="65"/>
                    <a:pt x="6" y="67"/>
                  </a:cubicBezTo>
                  <a:cubicBezTo>
                    <a:pt x="6" y="68"/>
                    <a:pt x="6" y="70"/>
                    <a:pt x="6" y="72"/>
                  </a:cubicBezTo>
                  <a:cubicBezTo>
                    <a:pt x="6" y="74"/>
                    <a:pt x="7" y="76"/>
                    <a:pt x="7" y="79"/>
                  </a:cubicBezTo>
                  <a:cubicBezTo>
                    <a:pt x="7" y="79"/>
                    <a:pt x="7" y="80"/>
                    <a:pt x="7" y="80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3"/>
                    <a:pt x="1" y="53"/>
                    <a:pt x="1" y="52"/>
                  </a:cubicBezTo>
                  <a:cubicBezTo>
                    <a:pt x="1" y="52"/>
                    <a:pt x="2" y="52"/>
                    <a:pt x="3" y="51"/>
                  </a:cubicBezTo>
                  <a:cubicBezTo>
                    <a:pt x="4" y="51"/>
                    <a:pt x="4" y="49"/>
                    <a:pt x="5" y="49"/>
                  </a:cubicBezTo>
                  <a:cubicBezTo>
                    <a:pt x="5" y="49"/>
                    <a:pt x="6" y="48"/>
                    <a:pt x="6" y="49"/>
                  </a:cubicBezTo>
                  <a:cubicBezTo>
                    <a:pt x="5" y="51"/>
                    <a:pt x="4" y="52"/>
                    <a:pt x="2" y="54"/>
                  </a:cubicBezTo>
                  <a:close/>
                  <a:moveTo>
                    <a:pt x="2" y="43"/>
                  </a:moveTo>
                  <a:cubicBezTo>
                    <a:pt x="2" y="42"/>
                    <a:pt x="2" y="42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3" y="43"/>
                    <a:pt x="3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lose/>
                  <a:moveTo>
                    <a:pt x="8" y="44"/>
                  </a:moveTo>
                  <a:cubicBezTo>
                    <a:pt x="8" y="43"/>
                    <a:pt x="9" y="42"/>
                    <a:pt x="10" y="41"/>
                  </a:cubicBezTo>
                  <a:cubicBezTo>
                    <a:pt x="10" y="41"/>
                    <a:pt x="10" y="40"/>
                    <a:pt x="10" y="41"/>
                  </a:cubicBezTo>
                  <a:cubicBezTo>
                    <a:pt x="10" y="43"/>
                    <a:pt x="9" y="45"/>
                    <a:pt x="8" y="47"/>
                  </a:cubicBezTo>
                  <a:cubicBezTo>
                    <a:pt x="7" y="48"/>
                    <a:pt x="6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7"/>
                    <a:pt x="4" y="47"/>
                  </a:cubicBezTo>
                  <a:cubicBezTo>
                    <a:pt x="6" y="46"/>
                    <a:pt x="7" y="45"/>
                    <a:pt x="8" y="44"/>
                  </a:cubicBezTo>
                  <a:close/>
                  <a:moveTo>
                    <a:pt x="6" y="45"/>
                  </a:moveTo>
                  <a:cubicBezTo>
                    <a:pt x="6" y="45"/>
                    <a:pt x="6" y="45"/>
                    <a:pt x="5" y="45"/>
                  </a:cubicBezTo>
                  <a:cubicBezTo>
                    <a:pt x="5" y="44"/>
                    <a:pt x="5" y="43"/>
                    <a:pt x="6" y="43"/>
                  </a:cubicBezTo>
                  <a:cubicBezTo>
                    <a:pt x="6" y="43"/>
                    <a:pt x="7" y="42"/>
                    <a:pt x="7" y="43"/>
                  </a:cubicBezTo>
                  <a:cubicBezTo>
                    <a:pt x="7" y="43"/>
                    <a:pt x="7" y="44"/>
                    <a:pt x="6" y="45"/>
                  </a:cubicBezTo>
                  <a:close/>
                  <a:moveTo>
                    <a:pt x="10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5" y="41"/>
                    <a:pt x="5" y="40"/>
                    <a:pt x="5" y="39"/>
                  </a:cubicBezTo>
                  <a:cubicBezTo>
                    <a:pt x="7" y="38"/>
                    <a:pt x="9" y="36"/>
                    <a:pt x="10" y="34"/>
                  </a:cubicBezTo>
                  <a:close/>
                  <a:moveTo>
                    <a:pt x="5" y="36"/>
                  </a:moveTo>
                  <a:cubicBezTo>
                    <a:pt x="5" y="35"/>
                    <a:pt x="5" y="33"/>
                    <a:pt x="6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5"/>
                    <a:pt x="6" y="36"/>
                    <a:pt x="7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lose/>
                  <a:moveTo>
                    <a:pt x="6" y="4"/>
                  </a:moveTo>
                  <a:cubicBezTo>
                    <a:pt x="5" y="4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8" y="4"/>
                    <a:pt x="9" y="5"/>
                  </a:cubicBezTo>
                  <a:cubicBezTo>
                    <a:pt x="10" y="5"/>
                    <a:pt x="12" y="4"/>
                    <a:pt x="14" y="5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7"/>
                    <a:pt x="19" y="7"/>
                    <a:pt x="19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0"/>
                    <a:pt x="22" y="11"/>
                    <a:pt x="20" y="11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9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5" y="7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7" y="8"/>
                    <a:pt x="6" y="6"/>
                    <a:pt x="6" y="4"/>
                  </a:cubicBezTo>
                  <a:close/>
                  <a:moveTo>
                    <a:pt x="20" y="4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20" y="6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5"/>
                    <a:pt x="19" y="5"/>
                    <a:pt x="20" y="4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4" y="9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3" y="8"/>
                    <a:pt x="24" y="8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7" y="4"/>
                    <a:pt x="27" y="4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6"/>
                    <a:pt x="26" y="4"/>
                    <a:pt x="25" y="4"/>
                  </a:cubicBezTo>
                  <a:cubicBezTo>
                    <a:pt x="25" y="5"/>
                    <a:pt x="24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4" y="4"/>
                    <a:pt x="25" y="3"/>
                    <a:pt x="26" y="3"/>
                  </a:cubicBezTo>
                  <a:close/>
                  <a:moveTo>
                    <a:pt x="26" y="8"/>
                  </a:moveTo>
                  <a:cubicBezTo>
                    <a:pt x="26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5" y="8"/>
                    <a:pt x="25" y="7"/>
                  </a:cubicBezTo>
                  <a:cubicBezTo>
                    <a:pt x="25" y="7"/>
                    <a:pt x="25" y="6"/>
                    <a:pt x="26" y="6"/>
                  </a:cubicBezTo>
                  <a:cubicBezTo>
                    <a:pt x="26" y="6"/>
                    <a:pt x="27" y="6"/>
                    <a:pt x="27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7"/>
                    <a:pt x="26" y="8"/>
                  </a:cubicBezTo>
                  <a:close/>
                  <a:moveTo>
                    <a:pt x="28" y="11"/>
                  </a:moveTo>
                  <a:cubicBezTo>
                    <a:pt x="27" y="11"/>
                    <a:pt x="28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7" y="9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lose/>
                  <a:moveTo>
                    <a:pt x="28" y="17"/>
                  </a:moveTo>
                  <a:cubicBezTo>
                    <a:pt x="29" y="16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1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8"/>
                    <a:pt x="29" y="18"/>
                  </a:cubicBezTo>
                  <a:cubicBezTo>
                    <a:pt x="29" y="18"/>
                    <a:pt x="29" y="20"/>
                    <a:pt x="28" y="19"/>
                  </a:cubicBezTo>
                  <a:cubicBezTo>
                    <a:pt x="28" y="18"/>
                    <a:pt x="29" y="18"/>
                    <a:pt x="28" y="18"/>
                  </a:cubicBezTo>
                  <a:cubicBezTo>
                    <a:pt x="28" y="18"/>
                    <a:pt x="28" y="18"/>
                    <a:pt x="27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8" y="18"/>
                    <a:pt x="27" y="17"/>
                    <a:pt x="28" y="17"/>
                  </a:cubicBezTo>
                  <a:cubicBezTo>
                    <a:pt x="28" y="16"/>
                    <a:pt x="28" y="17"/>
                    <a:pt x="28" y="17"/>
                  </a:cubicBezTo>
                  <a:close/>
                  <a:moveTo>
                    <a:pt x="30" y="6"/>
                  </a:moveTo>
                  <a:cubicBezTo>
                    <a:pt x="31" y="5"/>
                    <a:pt x="31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9" y="7"/>
                    <a:pt x="29" y="7"/>
                  </a:cubicBezTo>
                  <a:cubicBezTo>
                    <a:pt x="29" y="6"/>
                    <a:pt x="29" y="6"/>
                    <a:pt x="30" y="6"/>
                  </a:cubicBezTo>
                  <a:close/>
                  <a:moveTo>
                    <a:pt x="29" y="4"/>
                  </a:moveTo>
                  <a:cubicBezTo>
                    <a:pt x="29" y="3"/>
                    <a:pt x="30" y="3"/>
                    <a:pt x="31" y="3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lose/>
                  <a:moveTo>
                    <a:pt x="35" y="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6" y="8"/>
                    <a:pt x="35" y="9"/>
                  </a:cubicBezTo>
                  <a:cubicBezTo>
                    <a:pt x="35" y="9"/>
                    <a:pt x="35" y="8"/>
                    <a:pt x="34" y="8"/>
                  </a:cubicBezTo>
                  <a:cubicBezTo>
                    <a:pt x="34" y="7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4" y="6"/>
                    <a:pt x="35" y="6"/>
                  </a:cubicBezTo>
                  <a:close/>
                  <a:moveTo>
                    <a:pt x="34" y="4"/>
                  </a:moveTo>
                  <a:cubicBezTo>
                    <a:pt x="34" y="4"/>
                    <a:pt x="35" y="4"/>
                    <a:pt x="35" y="4"/>
                  </a:cubicBezTo>
                  <a:cubicBezTo>
                    <a:pt x="36" y="3"/>
                    <a:pt x="37" y="4"/>
                    <a:pt x="37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6" y="7"/>
                    <a:pt x="36" y="6"/>
                    <a:pt x="36" y="5"/>
                  </a:cubicBezTo>
                  <a:cubicBezTo>
                    <a:pt x="35" y="4"/>
                    <a:pt x="34" y="5"/>
                    <a:pt x="33" y="6"/>
                  </a:cubicBezTo>
                  <a:cubicBezTo>
                    <a:pt x="33" y="5"/>
                    <a:pt x="34" y="5"/>
                    <a:pt x="34" y="4"/>
                  </a:cubicBezTo>
                  <a:close/>
                  <a:moveTo>
                    <a:pt x="33" y="11"/>
                  </a:moveTo>
                  <a:cubicBezTo>
                    <a:pt x="33" y="11"/>
                    <a:pt x="32" y="11"/>
                    <a:pt x="32" y="11"/>
                  </a:cubicBezTo>
                  <a:cubicBezTo>
                    <a:pt x="32" y="11"/>
                    <a:pt x="32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0"/>
                    <a:pt x="32" y="10"/>
                  </a:cubicBezTo>
                  <a:cubicBezTo>
                    <a:pt x="32" y="9"/>
                    <a:pt x="33" y="9"/>
                    <a:pt x="33" y="9"/>
                  </a:cubicBezTo>
                  <a:cubicBezTo>
                    <a:pt x="33" y="9"/>
                    <a:pt x="34" y="8"/>
                    <a:pt x="34" y="9"/>
                  </a:cubicBezTo>
                  <a:cubicBezTo>
                    <a:pt x="34" y="10"/>
                    <a:pt x="34" y="10"/>
                    <a:pt x="35" y="11"/>
                  </a:cubicBezTo>
                  <a:cubicBezTo>
                    <a:pt x="34" y="11"/>
                    <a:pt x="34" y="12"/>
                    <a:pt x="34" y="12"/>
                  </a:cubicBezTo>
                  <a:cubicBezTo>
                    <a:pt x="34" y="12"/>
                    <a:pt x="34" y="13"/>
                    <a:pt x="33" y="13"/>
                  </a:cubicBezTo>
                  <a:cubicBezTo>
                    <a:pt x="34" y="12"/>
                    <a:pt x="33" y="11"/>
                    <a:pt x="33" y="11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9" y="10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9"/>
                    <a:pt x="30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lose/>
                  <a:moveTo>
                    <a:pt x="39" y="7"/>
                  </a:moveTo>
                  <a:cubicBezTo>
                    <a:pt x="40" y="6"/>
                    <a:pt x="41" y="6"/>
                    <a:pt x="42" y="6"/>
                  </a:cubicBezTo>
                  <a:cubicBezTo>
                    <a:pt x="44" y="5"/>
                    <a:pt x="46" y="6"/>
                    <a:pt x="47" y="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1" y="3"/>
                    <a:pt x="51" y="4"/>
                    <a:pt x="51" y="5"/>
                  </a:cubicBezTo>
                  <a:cubicBezTo>
                    <a:pt x="51" y="7"/>
                    <a:pt x="49" y="7"/>
                    <a:pt x="48" y="8"/>
                  </a:cubicBezTo>
                  <a:cubicBezTo>
                    <a:pt x="48" y="8"/>
                    <a:pt x="47" y="8"/>
                    <a:pt x="46" y="8"/>
                  </a:cubicBezTo>
                  <a:cubicBezTo>
                    <a:pt x="44" y="8"/>
                    <a:pt x="43" y="9"/>
                    <a:pt x="42" y="11"/>
                  </a:cubicBezTo>
                  <a:cubicBezTo>
                    <a:pt x="42" y="11"/>
                    <a:pt x="42" y="11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1" y="12"/>
                    <a:pt x="41" y="13"/>
                  </a:cubicBezTo>
                  <a:cubicBezTo>
                    <a:pt x="40" y="13"/>
                    <a:pt x="39" y="13"/>
                    <a:pt x="38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5"/>
                    <a:pt x="36" y="15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6"/>
                    <a:pt x="35" y="16"/>
                    <a:pt x="35" y="17"/>
                  </a:cubicBezTo>
                  <a:cubicBezTo>
                    <a:pt x="34" y="17"/>
                    <a:pt x="33" y="17"/>
                    <a:pt x="32" y="18"/>
                  </a:cubicBezTo>
                  <a:cubicBezTo>
                    <a:pt x="32" y="18"/>
                    <a:pt x="33" y="20"/>
                    <a:pt x="31" y="19"/>
                  </a:cubicBezTo>
                  <a:cubicBezTo>
                    <a:pt x="31" y="19"/>
                    <a:pt x="31" y="18"/>
                    <a:pt x="30" y="17"/>
                  </a:cubicBezTo>
                  <a:cubicBezTo>
                    <a:pt x="31" y="17"/>
                    <a:pt x="30" y="16"/>
                    <a:pt x="31" y="16"/>
                  </a:cubicBezTo>
                  <a:cubicBezTo>
                    <a:pt x="31" y="17"/>
                    <a:pt x="31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3" y="16"/>
                    <a:pt x="34" y="15"/>
                  </a:cubicBezTo>
                  <a:cubicBezTo>
                    <a:pt x="33" y="15"/>
                    <a:pt x="34" y="15"/>
                    <a:pt x="35" y="14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7" y="12"/>
                    <a:pt x="38" y="13"/>
                    <a:pt x="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1" y="11"/>
                    <a:pt x="42" y="10"/>
                  </a:cubicBezTo>
                  <a:cubicBezTo>
                    <a:pt x="42" y="10"/>
                    <a:pt x="42" y="10"/>
                    <a:pt x="42" y="9"/>
                  </a:cubicBezTo>
                  <a:cubicBezTo>
                    <a:pt x="41" y="10"/>
                    <a:pt x="41" y="10"/>
                    <a:pt x="40" y="11"/>
                  </a:cubicBezTo>
                  <a:cubicBezTo>
                    <a:pt x="40" y="11"/>
                    <a:pt x="39" y="11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0"/>
                    <a:pt x="41" y="9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8"/>
                    <a:pt x="39" y="9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8" y="8"/>
                    <a:pt x="39" y="7"/>
                    <a:pt x="39" y="7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0" y="17"/>
                    <a:pt x="50" y="18"/>
                    <a:pt x="50" y="18"/>
                  </a:cubicBezTo>
                  <a:cubicBezTo>
                    <a:pt x="49" y="18"/>
                    <a:pt x="48" y="18"/>
                    <a:pt x="47" y="19"/>
                  </a:cubicBezTo>
                  <a:cubicBezTo>
                    <a:pt x="47" y="19"/>
                    <a:pt x="47" y="19"/>
                    <a:pt x="48" y="19"/>
                  </a:cubicBezTo>
                  <a:cubicBezTo>
                    <a:pt x="48" y="19"/>
                    <a:pt x="48" y="18"/>
                    <a:pt x="49" y="18"/>
                  </a:cubicBezTo>
                  <a:cubicBezTo>
                    <a:pt x="49" y="18"/>
                    <a:pt x="50" y="18"/>
                    <a:pt x="50" y="18"/>
                  </a:cubicBezTo>
                  <a:cubicBezTo>
                    <a:pt x="50" y="19"/>
                    <a:pt x="51" y="19"/>
                    <a:pt x="51" y="20"/>
                  </a:cubicBezTo>
                  <a:cubicBezTo>
                    <a:pt x="51" y="20"/>
                    <a:pt x="51" y="22"/>
                    <a:pt x="50" y="22"/>
                  </a:cubicBezTo>
                  <a:cubicBezTo>
                    <a:pt x="49" y="22"/>
                    <a:pt x="48" y="21"/>
                    <a:pt x="47" y="22"/>
                  </a:cubicBezTo>
                  <a:cubicBezTo>
                    <a:pt x="47" y="22"/>
                    <a:pt x="46" y="22"/>
                    <a:pt x="45" y="22"/>
                  </a:cubicBezTo>
                  <a:cubicBezTo>
                    <a:pt x="45" y="21"/>
                    <a:pt x="45" y="21"/>
                    <a:pt x="45" y="20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5" y="17"/>
                    <a:pt x="46" y="17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5"/>
                    <a:pt x="45" y="16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5"/>
                    <a:pt x="45" y="15"/>
                  </a:cubicBezTo>
                  <a:cubicBezTo>
                    <a:pt x="45" y="15"/>
                    <a:pt x="45" y="15"/>
                    <a:pt x="45" y="14"/>
                  </a:cubicBezTo>
                  <a:cubicBezTo>
                    <a:pt x="45" y="14"/>
                    <a:pt x="45" y="15"/>
                    <a:pt x="44" y="15"/>
                  </a:cubicBezTo>
                  <a:cubicBezTo>
                    <a:pt x="44" y="15"/>
                    <a:pt x="43" y="15"/>
                    <a:pt x="43" y="16"/>
                  </a:cubicBezTo>
                  <a:cubicBezTo>
                    <a:pt x="43" y="15"/>
                    <a:pt x="44" y="14"/>
                    <a:pt x="44" y="14"/>
                  </a:cubicBezTo>
                  <a:cubicBezTo>
                    <a:pt x="44" y="14"/>
                    <a:pt x="44" y="14"/>
                    <a:pt x="44" y="13"/>
                  </a:cubicBezTo>
                  <a:cubicBezTo>
                    <a:pt x="43" y="14"/>
                    <a:pt x="42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4"/>
                    <a:pt x="42" y="13"/>
                    <a:pt x="42" y="12"/>
                  </a:cubicBezTo>
                  <a:cubicBezTo>
                    <a:pt x="43" y="11"/>
                    <a:pt x="45" y="11"/>
                    <a:pt x="46" y="10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7" y="10"/>
                    <a:pt x="46" y="10"/>
                  </a:cubicBezTo>
                  <a:cubicBezTo>
                    <a:pt x="46" y="11"/>
                    <a:pt x="45" y="11"/>
                    <a:pt x="44" y="12"/>
                  </a:cubicBezTo>
                  <a:cubicBezTo>
                    <a:pt x="45" y="13"/>
                    <a:pt x="45" y="12"/>
                    <a:pt x="45" y="12"/>
                  </a:cubicBezTo>
                  <a:cubicBezTo>
                    <a:pt x="46" y="12"/>
                    <a:pt x="46" y="11"/>
                    <a:pt x="46" y="11"/>
                  </a:cubicBezTo>
                  <a:cubicBezTo>
                    <a:pt x="47" y="12"/>
                    <a:pt x="47" y="11"/>
                    <a:pt x="48" y="12"/>
                  </a:cubicBezTo>
                  <a:cubicBezTo>
                    <a:pt x="47" y="12"/>
                    <a:pt x="47" y="12"/>
                    <a:pt x="46" y="12"/>
                  </a:cubicBezTo>
                  <a:cubicBezTo>
                    <a:pt x="46" y="13"/>
                    <a:pt x="46" y="13"/>
                    <a:pt x="45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3"/>
                    <a:pt x="47" y="13"/>
                    <a:pt x="48" y="13"/>
                  </a:cubicBezTo>
                  <a:cubicBezTo>
                    <a:pt x="49" y="13"/>
                    <a:pt x="49" y="14"/>
                    <a:pt x="49" y="15"/>
                  </a:cubicBezTo>
                  <a:close/>
                  <a:moveTo>
                    <a:pt x="51" y="25"/>
                  </a:moveTo>
                  <a:cubicBezTo>
                    <a:pt x="50" y="26"/>
                    <a:pt x="50" y="26"/>
                    <a:pt x="50" y="26"/>
                  </a:cubicBezTo>
                  <a:cubicBezTo>
                    <a:pt x="50" y="25"/>
                    <a:pt x="49" y="25"/>
                    <a:pt x="49" y="24"/>
                  </a:cubicBezTo>
                  <a:cubicBezTo>
                    <a:pt x="49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5"/>
                    <a:pt x="49" y="26"/>
                    <a:pt x="50" y="27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5"/>
                    <a:pt x="47" y="25"/>
                    <a:pt x="46" y="24"/>
                  </a:cubicBezTo>
                  <a:cubicBezTo>
                    <a:pt x="46" y="24"/>
                    <a:pt x="45" y="24"/>
                    <a:pt x="45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6" y="22"/>
                    <a:pt x="46" y="22"/>
                    <a:pt x="47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2"/>
                    <a:pt x="50" y="23"/>
                    <a:pt x="50" y="23"/>
                  </a:cubicBezTo>
                  <a:cubicBezTo>
                    <a:pt x="51" y="23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lose/>
                  <a:moveTo>
                    <a:pt x="5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49" y="36"/>
                    <a:pt x="50" y="34"/>
                    <a:pt x="50" y="33"/>
                  </a:cubicBezTo>
                  <a:cubicBezTo>
                    <a:pt x="50" y="33"/>
                    <a:pt x="49" y="32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3"/>
                    <a:pt x="52" y="34"/>
                    <a:pt x="52" y="36"/>
                  </a:cubicBezTo>
                  <a:close/>
                  <a:moveTo>
                    <a:pt x="45" y="39"/>
                  </a:moveTo>
                  <a:cubicBezTo>
                    <a:pt x="45" y="39"/>
                    <a:pt x="46" y="39"/>
                    <a:pt x="46" y="39"/>
                  </a:cubicBezTo>
                  <a:cubicBezTo>
                    <a:pt x="46" y="39"/>
                    <a:pt x="46" y="40"/>
                    <a:pt x="47" y="40"/>
                  </a:cubicBezTo>
                  <a:cubicBezTo>
                    <a:pt x="48" y="41"/>
                    <a:pt x="49" y="42"/>
                    <a:pt x="50" y="43"/>
                  </a:cubicBezTo>
                  <a:cubicBezTo>
                    <a:pt x="51" y="43"/>
                    <a:pt x="51" y="43"/>
                    <a:pt x="52" y="44"/>
                  </a:cubicBezTo>
                  <a:cubicBezTo>
                    <a:pt x="52" y="44"/>
                    <a:pt x="51" y="45"/>
                    <a:pt x="51" y="45"/>
                  </a:cubicBezTo>
                  <a:cubicBezTo>
                    <a:pt x="49" y="45"/>
                    <a:pt x="48" y="44"/>
                    <a:pt x="47" y="43"/>
                  </a:cubicBezTo>
                  <a:cubicBezTo>
                    <a:pt x="46" y="42"/>
                    <a:pt x="46" y="40"/>
                    <a:pt x="45" y="39"/>
                  </a:cubicBezTo>
                  <a:close/>
                  <a:moveTo>
                    <a:pt x="44" y="66"/>
                  </a:moveTo>
                  <a:cubicBezTo>
                    <a:pt x="43" y="67"/>
                    <a:pt x="41" y="66"/>
                    <a:pt x="40" y="65"/>
                  </a:cubicBezTo>
                  <a:cubicBezTo>
                    <a:pt x="39" y="64"/>
                    <a:pt x="39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2"/>
                    <a:pt x="41" y="63"/>
                    <a:pt x="42" y="64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2" y="64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1" y="62"/>
                    <a:pt x="41" y="61"/>
                    <a:pt x="40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2" y="60"/>
                    <a:pt x="44" y="61"/>
                    <a:pt x="45" y="62"/>
                  </a:cubicBezTo>
                  <a:cubicBezTo>
                    <a:pt x="45" y="63"/>
                    <a:pt x="46" y="64"/>
                    <a:pt x="46" y="65"/>
                  </a:cubicBezTo>
                  <a:cubicBezTo>
                    <a:pt x="45" y="65"/>
                    <a:pt x="45" y="66"/>
                    <a:pt x="44" y="66"/>
                  </a:cubicBezTo>
                  <a:close/>
                  <a:moveTo>
                    <a:pt x="47" y="95"/>
                  </a:moveTo>
                  <a:cubicBezTo>
                    <a:pt x="47" y="95"/>
                    <a:pt x="47" y="95"/>
                    <a:pt x="47" y="95"/>
                  </a:cubicBezTo>
                  <a:cubicBezTo>
                    <a:pt x="46" y="94"/>
                    <a:pt x="45" y="95"/>
                    <a:pt x="45" y="95"/>
                  </a:cubicBezTo>
                  <a:cubicBezTo>
                    <a:pt x="44" y="94"/>
                    <a:pt x="44" y="94"/>
                    <a:pt x="44" y="93"/>
                  </a:cubicBezTo>
                  <a:cubicBezTo>
                    <a:pt x="45" y="93"/>
                    <a:pt x="45" y="92"/>
                    <a:pt x="46" y="92"/>
                  </a:cubicBezTo>
                  <a:cubicBezTo>
                    <a:pt x="46" y="92"/>
                    <a:pt x="46" y="91"/>
                    <a:pt x="45" y="91"/>
                  </a:cubicBezTo>
                  <a:cubicBezTo>
                    <a:pt x="45" y="91"/>
                    <a:pt x="44" y="92"/>
                    <a:pt x="44" y="92"/>
                  </a:cubicBezTo>
                  <a:cubicBezTo>
                    <a:pt x="43" y="91"/>
                    <a:pt x="43" y="90"/>
                    <a:pt x="43" y="89"/>
                  </a:cubicBezTo>
                  <a:cubicBezTo>
                    <a:pt x="43" y="89"/>
                    <a:pt x="44" y="89"/>
                    <a:pt x="44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7" y="90"/>
                    <a:pt x="47" y="92"/>
                    <a:pt x="47" y="93"/>
                  </a:cubicBezTo>
                  <a:cubicBezTo>
                    <a:pt x="47" y="93"/>
                    <a:pt x="48" y="94"/>
                    <a:pt x="47" y="95"/>
                  </a:cubicBezTo>
                  <a:close/>
                  <a:moveTo>
                    <a:pt x="45" y="97"/>
                  </a:move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6"/>
                    <a:pt x="47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7" y="97"/>
                    <a:pt x="46" y="97"/>
                    <a:pt x="46" y="98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5" y="99"/>
                    <a:pt x="45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99"/>
                    <a:pt x="45" y="98"/>
                    <a:pt x="45" y="97"/>
                  </a:cubicBezTo>
                  <a:close/>
                  <a:moveTo>
                    <a:pt x="18" y="97"/>
                  </a:moveTo>
                  <a:cubicBezTo>
                    <a:pt x="19" y="97"/>
                    <a:pt x="20" y="97"/>
                    <a:pt x="20" y="98"/>
                  </a:cubicBezTo>
                  <a:cubicBezTo>
                    <a:pt x="20" y="98"/>
                    <a:pt x="20" y="99"/>
                    <a:pt x="20" y="100"/>
                  </a:cubicBezTo>
                  <a:cubicBezTo>
                    <a:pt x="20" y="100"/>
                    <a:pt x="20" y="101"/>
                    <a:pt x="2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2"/>
                    <a:pt x="19" y="102"/>
                    <a:pt x="19" y="101"/>
                  </a:cubicBezTo>
                  <a:cubicBezTo>
                    <a:pt x="18" y="100"/>
                    <a:pt x="17" y="100"/>
                    <a:pt x="17" y="98"/>
                  </a:cubicBezTo>
                  <a:cubicBezTo>
                    <a:pt x="17" y="98"/>
                    <a:pt x="18" y="97"/>
                    <a:pt x="18" y="97"/>
                  </a:cubicBezTo>
                  <a:close/>
                  <a:moveTo>
                    <a:pt x="13" y="97"/>
                  </a:moveTo>
                  <a:cubicBezTo>
                    <a:pt x="13" y="96"/>
                    <a:pt x="14" y="96"/>
                    <a:pt x="15" y="97"/>
                  </a:cubicBezTo>
                  <a:cubicBezTo>
                    <a:pt x="15" y="97"/>
                    <a:pt x="14" y="98"/>
                    <a:pt x="14" y="99"/>
                  </a:cubicBezTo>
                  <a:cubicBezTo>
                    <a:pt x="15" y="99"/>
                    <a:pt x="15" y="100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3" y="100"/>
                    <a:pt x="13" y="99"/>
                    <a:pt x="13" y="98"/>
                  </a:cubicBezTo>
                  <a:cubicBezTo>
                    <a:pt x="13" y="98"/>
                    <a:pt x="12" y="97"/>
                    <a:pt x="13" y="97"/>
                  </a:cubicBezTo>
                  <a:close/>
                  <a:moveTo>
                    <a:pt x="11" y="94"/>
                  </a:moveTo>
                  <a:cubicBezTo>
                    <a:pt x="12" y="93"/>
                    <a:pt x="12" y="92"/>
                    <a:pt x="12" y="91"/>
                  </a:cubicBezTo>
                  <a:cubicBezTo>
                    <a:pt x="12" y="90"/>
                    <a:pt x="13" y="90"/>
                    <a:pt x="13" y="90"/>
                  </a:cubicBezTo>
                  <a:cubicBezTo>
                    <a:pt x="14" y="90"/>
                    <a:pt x="15" y="89"/>
                    <a:pt x="15" y="90"/>
                  </a:cubicBezTo>
                  <a:cubicBezTo>
                    <a:pt x="15" y="90"/>
                    <a:pt x="16" y="90"/>
                    <a:pt x="15" y="91"/>
                  </a:cubicBezTo>
                  <a:cubicBezTo>
                    <a:pt x="15" y="91"/>
                    <a:pt x="15" y="92"/>
                    <a:pt x="14" y="92"/>
                  </a:cubicBezTo>
                  <a:cubicBezTo>
                    <a:pt x="14" y="92"/>
                    <a:pt x="13" y="92"/>
                    <a:pt x="13" y="93"/>
                  </a:cubicBezTo>
                  <a:cubicBezTo>
                    <a:pt x="13" y="93"/>
                    <a:pt x="14" y="93"/>
                    <a:pt x="15" y="93"/>
                  </a:cubicBezTo>
                  <a:cubicBezTo>
                    <a:pt x="15" y="94"/>
                    <a:pt x="15" y="95"/>
                    <a:pt x="15" y="95"/>
                  </a:cubicBezTo>
                  <a:cubicBezTo>
                    <a:pt x="14" y="96"/>
                    <a:pt x="13" y="96"/>
                    <a:pt x="13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1" y="96"/>
                    <a:pt x="11" y="95"/>
                    <a:pt x="11" y="94"/>
                  </a:cubicBezTo>
                  <a:close/>
                  <a:moveTo>
                    <a:pt x="12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2"/>
                    <a:pt x="14" y="75"/>
                    <a:pt x="14" y="77"/>
                  </a:cubicBezTo>
                  <a:cubicBezTo>
                    <a:pt x="14" y="79"/>
                    <a:pt x="14" y="81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cubicBezTo>
                    <a:pt x="16" y="87"/>
                    <a:pt x="15" y="88"/>
                    <a:pt x="15" y="89"/>
                  </a:cubicBezTo>
                  <a:cubicBezTo>
                    <a:pt x="14" y="89"/>
                    <a:pt x="14" y="88"/>
                    <a:pt x="14" y="87"/>
                  </a:cubicBezTo>
                  <a:cubicBezTo>
                    <a:pt x="13" y="84"/>
                    <a:pt x="12" y="81"/>
                    <a:pt x="12" y="77"/>
                  </a:cubicBezTo>
                  <a:cubicBezTo>
                    <a:pt x="12" y="76"/>
                    <a:pt x="12" y="74"/>
                    <a:pt x="12" y="72"/>
                  </a:cubicBezTo>
                  <a:cubicBezTo>
                    <a:pt x="11" y="72"/>
                    <a:pt x="11" y="71"/>
                    <a:pt x="11" y="70"/>
                  </a:cubicBezTo>
                  <a:cubicBezTo>
                    <a:pt x="12" y="69"/>
                    <a:pt x="12" y="70"/>
                    <a:pt x="12" y="70"/>
                  </a:cubicBezTo>
                  <a:close/>
                  <a:moveTo>
                    <a:pt x="13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4" y="62"/>
                    <a:pt x="15" y="62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3"/>
                    <a:pt x="15" y="64"/>
                    <a:pt x="14" y="65"/>
                  </a:cubicBezTo>
                  <a:cubicBezTo>
                    <a:pt x="14" y="65"/>
                    <a:pt x="14" y="66"/>
                    <a:pt x="14" y="66"/>
                  </a:cubicBezTo>
                  <a:cubicBezTo>
                    <a:pt x="15" y="65"/>
                    <a:pt x="16" y="64"/>
                    <a:pt x="16" y="64"/>
                  </a:cubicBezTo>
                  <a:cubicBezTo>
                    <a:pt x="17" y="63"/>
                    <a:pt x="17" y="62"/>
                    <a:pt x="18" y="62"/>
                  </a:cubicBezTo>
                  <a:cubicBezTo>
                    <a:pt x="18" y="62"/>
                    <a:pt x="18" y="63"/>
                    <a:pt x="18" y="63"/>
                  </a:cubicBezTo>
                  <a:cubicBezTo>
                    <a:pt x="18" y="66"/>
                    <a:pt x="16" y="68"/>
                    <a:pt x="14" y="69"/>
                  </a:cubicBezTo>
                  <a:cubicBezTo>
                    <a:pt x="14" y="69"/>
                    <a:pt x="13" y="69"/>
                    <a:pt x="13" y="69"/>
                  </a:cubicBezTo>
                  <a:cubicBezTo>
                    <a:pt x="12" y="69"/>
                    <a:pt x="11" y="68"/>
                    <a:pt x="11" y="68"/>
                  </a:cubicBezTo>
                  <a:cubicBezTo>
                    <a:pt x="11" y="66"/>
                    <a:pt x="12" y="65"/>
                    <a:pt x="13" y="63"/>
                  </a:cubicBezTo>
                  <a:close/>
                  <a:moveTo>
                    <a:pt x="12" y="43"/>
                  </a:moveTo>
                  <a:cubicBezTo>
                    <a:pt x="12" y="43"/>
                    <a:pt x="12" y="44"/>
                    <a:pt x="12" y="44"/>
                  </a:cubicBezTo>
                  <a:cubicBezTo>
                    <a:pt x="12" y="47"/>
                    <a:pt x="12" y="50"/>
                    <a:pt x="12" y="53"/>
                  </a:cubicBezTo>
                  <a:cubicBezTo>
                    <a:pt x="12" y="56"/>
                    <a:pt x="13" y="60"/>
                    <a:pt x="13" y="63"/>
                  </a:cubicBezTo>
                  <a:cubicBezTo>
                    <a:pt x="13" y="63"/>
                    <a:pt x="12" y="63"/>
                    <a:pt x="12" y="64"/>
                  </a:cubicBezTo>
                  <a:cubicBezTo>
                    <a:pt x="12" y="64"/>
                    <a:pt x="11" y="65"/>
                    <a:pt x="11" y="65"/>
                  </a:cubicBezTo>
                  <a:cubicBezTo>
                    <a:pt x="10" y="64"/>
                    <a:pt x="11" y="63"/>
                    <a:pt x="10" y="62"/>
                  </a:cubicBezTo>
                  <a:cubicBezTo>
                    <a:pt x="10" y="57"/>
                    <a:pt x="10" y="52"/>
                    <a:pt x="10" y="47"/>
                  </a:cubicBezTo>
                  <a:cubicBezTo>
                    <a:pt x="10" y="46"/>
                    <a:pt x="10" y="46"/>
                    <a:pt x="11" y="45"/>
                  </a:cubicBezTo>
                  <a:cubicBezTo>
                    <a:pt x="11" y="44"/>
                    <a:pt x="11" y="44"/>
                    <a:pt x="12" y="43"/>
                  </a:cubicBezTo>
                  <a:close/>
                  <a:moveTo>
                    <a:pt x="17" y="16"/>
                  </a:moveTo>
                  <a:cubicBezTo>
                    <a:pt x="19" y="16"/>
                    <a:pt x="20" y="16"/>
                    <a:pt x="22" y="17"/>
                  </a:cubicBezTo>
                  <a:cubicBezTo>
                    <a:pt x="23" y="19"/>
                    <a:pt x="23" y="21"/>
                    <a:pt x="22" y="23"/>
                  </a:cubicBezTo>
                  <a:cubicBezTo>
                    <a:pt x="22" y="24"/>
                    <a:pt x="21" y="25"/>
                    <a:pt x="19" y="25"/>
                  </a:cubicBezTo>
                  <a:cubicBezTo>
                    <a:pt x="18" y="26"/>
                    <a:pt x="16" y="25"/>
                    <a:pt x="15" y="24"/>
                  </a:cubicBezTo>
                  <a:cubicBezTo>
                    <a:pt x="14" y="23"/>
                    <a:pt x="13" y="22"/>
                    <a:pt x="14" y="20"/>
                  </a:cubicBezTo>
                  <a:cubicBezTo>
                    <a:pt x="14" y="18"/>
                    <a:pt x="15" y="17"/>
                    <a:pt x="17" y="16"/>
                  </a:cubicBezTo>
                  <a:close/>
                  <a:moveTo>
                    <a:pt x="21" y="12"/>
                  </a:moveTo>
                  <a:cubicBezTo>
                    <a:pt x="19" y="12"/>
                    <a:pt x="18" y="13"/>
                    <a:pt x="17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0" y="11"/>
                    <a:pt x="21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2"/>
                    <a:pt x="21" y="12"/>
                  </a:cubicBezTo>
                  <a:close/>
                  <a:moveTo>
                    <a:pt x="23" y="14"/>
                  </a:move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20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3" y="13"/>
                    <a:pt x="23" y="14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4" y="11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1"/>
                    <a:pt x="26" y="11"/>
                    <a:pt x="25" y="12"/>
                  </a:cubicBezTo>
                  <a:close/>
                  <a:moveTo>
                    <a:pt x="24" y="16"/>
                  </a:move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4" y="15"/>
                    <a:pt x="24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4" y="16"/>
                    <a:pt x="24" y="16"/>
                  </a:cubicBezTo>
                  <a:close/>
                  <a:moveTo>
                    <a:pt x="26" y="19"/>
                  </a:moveTo>
                  <a:cubicBezTo>
                    <a:pt x="25" y="18"/>
                    <a:pt x="26" y="18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7"/>
                    <a:pt x="25" y="17"/>
                    <a:pt x="26" y="16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27" y="17"/>
                    <a:pt x="26" y="18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32" y="51"/>
                  </a:moveTo>
                  <a:cubicBezTo>
                    <a:pt x="31" y="52"/>
                    <a:pt x="30" y="53"/>
                    <a:pt x="28" y="53"/>
                  </a:cubicBezTo>
                  <a:cubicBezTo>
                    <a:pt x="27" y="53"/>
                    <a:pt x="26" y="52"/>
                    <a:pt x="26" y="52"/>
                  </a:cubicBezTo>
                  <a:cubicBezTo>
                    <a:pt x="26" y="51"/>
                    <a:pt x="25" y="51"/>
                    <a:pt x="25" y="50"/>
                  </a:cubicBezTo>
                  <a:cubicBezTo>
                    <a:pt x="25" y="49"/>
                    <a:pt x="24" y="47"/>
                    <a:pt x="24" y="46"/>
                  </a:cubicBezTo>
                  <a:cubicBezTo>
                    <a:pt x="24" y="44"/>
                    <a:pt x="25" y="42"/>
                    <a:pt x="25" y="40"/>
                  </a:cubicBezTo>
                  <a:cubicBezTo>
                    <a:pt x="25" y="40"/>
                    <a:pt x="25" y="39"/>
                    <a:pt x="26" y="40"/>
                  </a:cubicBezTo>
                  <a:cubicBezTo>
                    <a:pt x="26" y="41"/>
                    <a:pt x="25" y="43"/>
                    <a:pt x="26" y="44"/>
                  </a:cubicBezTo>
                  <a:cubicBezTo>
                    <a:pt x="26" y="44"/>
                    <a:pt x="26" y="45"/>
                    <a:pt x="27" y="45"/>
                  </a:cubicBezTo>
                  <a:cubicBezTo>
                    <a:pt x="27" y="44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5"/>
                    <a:pt x="27" y="47"/>
                    <a:pt x="28" y="48"/>
                  </a:cubicBezTo>
                  <a:cubicBezTo>
                    <a:pt x="28" y="49"/>
                    <a:pt x="29" y="49"/>
                    <a:pt x="29" y="49"/>
                  </a:cubicBezTo>
                  <a:cubicBezTo>
                    <a:pt x="29" y="49"/>
                    <a:pt x="29" y="48"/>
                    <a:pt x="29" y="48"/>
                  </a:cubicBezTo>
                  <a:cubicBezTo>
                    <a:pt x="28" y="46"/>
                    <a:pt x="28" y="43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2"/>
                    <a:pt x="29" y="44"/>
                    <a:pt x="30" y="45"/>
                  </a:cubicBezTo>
                  <a:cubicBezTo>
                    <a:pt x="30" y="45"/>
                    <a:pt x="30" y="44"/>
                    <a:pt x="31" y="44"/>
                  </a:cubicBezTo>
                  <a:cubicBezTo>
                    <a:pt x="31" y="42"/>
                    <a:pt x="30" y="41"/>
                    <a:pt x="31" y="39"/>
                  </a:cubicBezTo>
                  <a:cubicBezTo>
                    <a:pt x="31" y="39"/>
                    <a:pt x="31" y="40"/>
                    <a:pt x="31" y="40"/>
                  </a:cubicBezTo>
                  <a:cubicBezTo>
                    <a:pt x="32" y="43"/>
                    <a:pt x="35" y="47"/>
                    <a:pt x="32" y="51"/>
                  </a:cubicBezTo>
                  <a:close/>
                  <a:moveTo>
                    <a:pt x="41" y="40"/>
                  </a:moveTo>
                  <a:cubicBezTo>
                    <a:pt x="40" y="39"/>
                    <a:pt x="40" y="37"/>
                    <a:pt x="39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7"/>
                    <a:pt x="41" y="38"/>
                    <a:pt x="42" y="38"/>
                  </a:cubicBezTo>
                  <a:cubicBezTo>
                    <a:pt x="43" y="38"/>
                    <a:pt x="42" y="37"/>
                    <a:pt x="42" y="37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35"/>
                    <a:pt x="42" y="36"/>
                    <a:pt x="43" y="36"/>
                  </a:cubicBezTo>
                  <a:cubicBezTo>
                    <a:pt x="43" y="36"/>
                    <a:pt x="44" y="37"/>
                    <a:pt x="44" y="38"/>
                  </a:cubicBezTo>
                  <a:cubicBezTo>
                    <a:pt x="44" y="39"/>
                    <a:pt x="44" y="40"/>
                    <a:pt x="44" y="41"/>
                  </a:cubicBezTo>
                  <a:cubicBezTo>
                    <a:pt x="43" y="41"/>
                    <a:pt x="42" y="41"/>
                    <a:pt x="41" y="40"/>
                  </a:cubicBezTo>
                  <a:close/>
                  <a:moveTo>
                    <a:pt x="40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4"/>
                    <a:pt x="42" y="44"/>
                    <a:pt x="41" y="44"/>
                  </a:cubicBezTo>
                  <a:cubicBezTo>
                    <a:pt x="41" y="44"/>
                    <a:pt x="40" y="44"/>
                    <a:pt x="39" y="43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2"/>
                    <a:pt x="41" y="42"/>
                  </a:cubicBezTo>
                  <a:cubicBezTo>
                    <a:pt x="41" y="41"/>
                    <a:pt x="40" y="41"/>
                    <a:pt x="40" y="41"/>
                  </a:cubicBezTo>
                  <a:close/>
                  <a:moveTo>
                    <a:pt x="37" y="49"/>
                  </a:moveTo>
                  <a:cubicBezTo>
                    <a:pt x="36" y="48"/>
                    <a:pt x="36" y="47"/>
                    <a:pt x="35" y="46"/>
                  </a:cubicBezTo>
                  <a:cubicBezTo>
                    <a:pt x="35" y="45"/>
                    <a:pt x="35" y="45"/>
                    <a:pt x="35" y="44"/>
                  </a:cubicBezTo>
                  <a:cubicBezTo>
                    <a:pt x="36" y="44"/>
                    <a:pt x="36" y="45"/>
                    <a:pt x="36" y="45"/>
                  </a:cubicBezTo>
                  <a:cubicBezTo>
                    <a:pt x="36" y="45"/>
                    <a:pt x="37" y="46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38" y="45"/>
                    <a:pt x="37" y="44"/>
                    <a:pt x="37" y="43"/>
                  </a:cubicBezTo>
                  <a:cubicBezTo>
                    <a:pt x="37" y="43"/>
                    <a:pt x="38" y="44"/>
                    <a:pt x="38" y="44"/>
                  </a:cubicBezTo>
                  <a:cubicBezTo>
                    <a:pt x="39" y="44"/>
                    <a:pt x="41" y="45"/>
                    <a:pt x="41" y="46"/>
                  </a:cubicBezTo>
                  <a:cubicBezTo>
                    <a:pt x="41" y="47"/>
                    <a:pt x="41" y="48"/>
                    <a:pt x="40" y="49"/>
                  </a:cubicBezTo>
                  <a:cubicBezTo>
                    <a:pt x="39" y="49"/>
                    <a:pt x="38" y="49"/>
                    <a:pt x="37" y="49"/>
                  </a:cubicBezTo>
                  <a:close/>
                  <a:moveTo>
                    <a:pt x="40" y="73"/>
                  </a:moveTo>
                  <a:cubicBezTo>
                    <a:pt x="40" y="74"/>
                    <a:pt x="40" y="74"/>
                    <a:pt x="39" y="74"/>
                  </a:cubicBezTo>
                  <a:cubicBezTo>
                    <a:pt x="38" y="73"/>
                    <a:pt x="37" y="71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1"/>
                    <a:pt x="38" y="72"/>
                    <a:pt x="39" y="71"/>
                  </a:cubicBezTo>
                  <a:cubicBezTo>
                    <a:pt x="39" y="71"/>
                    <a:pt x="38" y="70"/>
                    <a:pt x="38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9" y="70"/>
                    <a:pt x="40" y="71"/>
                    <a:pt x="41" y="71"/>
                  </a:cubicBezTo>
                  <a:cubicBezTo>
                    <a:pt x="41" y="72"/>
                    <a:pt x="41" y="73"/>
                    <a:pt x="40" y="73"/>
                  </a:cubicBezTo>
                  <a:close/>
                  <a:moveTo>
                    <a:pt x="38" y="83"/>
                  </a:moveTo>
                  <a:cubicBezTo>
                    <a:pt x="38" y="81"/>
                    <a:pt x="38" y="80"/>
                    <a:pt x="38" y="78"/>
                  </a:cubicBezTo>
                  <a:cubicBezTo>
                    <a:pt x="38" y="78"/>
                    <a:pt x="39" y="78"/>
                    <a:pt x="39" y="78"/>
                  </a:cubicBezTo>
                  <a:cubicBezTo>
                    <a:pt x="39" y="80"/>
                    <a:pt x="39" y="81"/>
                    <a:pt x="39" y="83"/>
                  </a:cubicBezTo>
                  <a:cubicBezTo>
                    <a:pt x="39" y="84"/>
                    <a:pt x="39" y="85"/>
                    <a:pt x="39" y="86"/>
                  </a:cubicBezTo>
                  <a:cubicBezTo>
                    <a:pt x="38" y="86"/>
                    <a:pt x="38" y="86"/>
                    <a:pt x="38" y="85"/>
                  </a:cubicBezTo>
                  <a:cubicBezTo>
                    <a:pt x="37" y="85"/>
                    <a:pt x="38" y="84"/>
                    <a:pt x="38" y="83"/>
                  </a:cubicBezTo>
                  <a:close/>
                  <a:moveTo>
                    <a:pt x="31" y="89"/>
                  </a:moveTo>
                  <a:cubicBezTo>
                    <a:pt x="31" y="87"/>
                    <a:pt x="32" y="86"/>
                    <a:pt x="33" y="85"/>
                  </a:cubicBezTo>
                  <a:cubicBezTo>
                    <a:pt x="34" y="84"/>
                    <a:pt x="35" y="82"/>
                    <a:pt x="35" y="8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6" y="81"/>
                    <a:pt x="36" y="82"/>
                    <a:pt x="36" y="83"/>
                  </a:cubicBezTo>
                  <a:cubicBezTo>
                    <a:pt x="36" y="86"/>
                    <a:pt x="33" y="87"/>
                    <a:pt x="32" y="90"/>
                  </a:cubicBezTo>
                  <a:cubicBezTo>
                    <a:pt x="32" y="90"/>
                    <a:pt x="32" y="91"/>
                    <a:pt x="32" y="91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0" y="83"/>
                  </a:moveTo>
                  <a:cubicBezTo>
                    <a:pt x="30" y="83"/>
                    <a:pt x="31" y="82"/>
                    <a:pt x="31" y="82"/>
                  </a:cubicBezTo>
                  <a:cubicBezTo>
                    <a:pt x="32" y="81"/>
                    <a:pt x="32" y="79"/>
                    <a:pt x="33" y="78"/>
                  </a:cubicBezTo>
                  <a:cubicBezTo>
                    <a:pt x="33" y="78"/>
                    <a:pt x="33" y="77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8"/>
                    <a:pt x="34" y="80"/>
                    <a:pt x="34" y="81"/>
                  </a:cubicBezTo>
                  <a:cubicBezTo>
                    <a:pt x="33" y="83"/>
                    <a:pt x="32" y="84"/>
                    <a:pt x="31" y="86"/>
                  </a:cubicBezTo>
                  <a:cubicBezTo>
                    <a:pt x="31" y="86"/>
                    <a:pt x="31" y="87"/>
                    <a:pt x="30" y="87"/>
                  </a:cubicBezTo>
                  <a:cubicBezTo>
                    <a:pt x="30" y="86"/>
                    <a:pt x="30" y="84"/>
                    <a:pt x="30" y="83"/>
                  </a:cubicBezTo>
                  <a:close/>
                  <a:moveTo>
                    <a:pt x="27" y="80"/>
                  </a:moveTo>
                  <a:cubicBezTo>
                    <a:pt x="26" y="79"/>
                    <a:pt x="25" y="78"/>
                    <a:pt x="26" y="76"/>
                  </a:cubicBezTo>
                  <a:cubicBezTo>
                    <a:pt x="26" y="75"/>
                    <a:pt x="26" y="74"/>
                    <a:pt x="27" y="73"/>
                  </a:cubicBezTo>
                  <a:cubicBezTo>
                    <a:pt x="28" y="73"/>
                    <a:pt x="27" y="73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4"/>
                    <a:pt x="28" y="76"/>
                    <a:pt x="27" y="77"/>
                  </a:cubicBezTo>
                  <a:cubicBezTo>
                    <a:pt x="27" y="77"/>
                    <a:pt x="27" y="77"/>
                    <a:pt x="28" y="77"/>
                  </a:cubicBezTo>
                  <a:cubicBezTo>
                    <a:pt x="29" y="78"/>
                    <a:pt x="28" y="76"/>
                    <a:pt x="29" y="76"/>
                  </a:cubicBezTo>
                  <a:cubicBezTo>
                    <a:pt x="29" y="77"/>
                    <a:pt x="29" y="78"/>
                    <a:pt x="28" y="78"/>
                  </a:cubicBezTo>
                  <a:cubicBezTo>
                    <a:pt x="28" y="78"/>
                    <a:pt x="28" y="78"/>
                    <a:pt x="29" y="79"/>
                  </a:cubicBezTo>
                  <a:cubicBezTo>
                    <a:pt x="29" y="79"/>
                    <a:pt x="29" y="78"/>
                    <a:pt x="30" y="77"/>
                  </a:cubicBezTo>
                  <a:cubicBezTo>
                    <a:pt x="30" y="76"/>
                    <a:pt x="30" y="75"/>
                    <a:pt x="29" y="74"/>
                  </a:cubicBezTo>
                  <a:cubicBezTo>
                    <a:pt x="29" y="73"/>
                    <a:pt x="29" y="73"/>
                    <a:pt x="29" y="72"/>
                  </a:cubicBezTo>
                  <a:cubicBezTo>
                    <a:pt x="30" y="73"/>
                    <a:pt x="30" y="73"/>
                    <a:pt x="31" y="74"/>
                  </a:cubicBezTo>
                  <a:cubicBezTo>
                    <a:pt x="31" y="75"/>
                    <a:pt x="31" y="76"/>
                    <a:pt x="31" y="78"/>
                  </a:cubicBezTo>
                  <a:cubicBezTo>
                    <a:pt x="31" y="79"/>
                    <a:pt x="30" y="79"/>
                    <a:pt x="29" y="80"/>
                  </a:cubicBezTo>
                  <a:cubicBezTo>
                    <a:pt x="29" y="80"/>
                    <a:pt x="28" y="81"/>
                    <a:pt x="27" y="80"/>
                  </a:cubicBezTo>
                  <a:close/>
                  <a:moveTo>
                    <a:pt x="23" y="83"/>
                  </a:moveTo>
                  <a:cubicBezTo>
                    <a:pt x="23" y="82"/>
                    <a:pt x="22" y="81"/>
                    <a:pt x="22" y="80"/>
                  </a:cubicBezTo>
                  <a:cubicBezTo>
                    <a:pt x="22" y="79"/>
                    <a:pt x="22" y="78"/>
                    <a:pt x="22" y="77"/>
                  </a:cubicBezTo>
                  <a:cubicBezTo>
                    <a:pt x="22" y="77"/>
                    <a:pt x="22" y="77"/>
                    <a:pt x="22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9"/>
                    <a:pt x="24" y="80"/>
                    <a:pt x="25" y="82"/>
                  </a:cubicBezTo>
                  <a:cubicBezTo>
                    <a:pt x="26" y="83"/>
                    <a:pt x="28" y="83"/>
                    <a:pt x="27" y="85"/>
                  </a:cubicBezTo>
                  <a:cubicBezTo>
                    <a:pt x="27" y="85"/>
                    <a:pt x="28" y="86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5"/>
                    <a:pt x="25" y="84"/>
                    <a:pt x="23" y="83"/>
                  </a:cubicBezTo>
                  <a:close/>
                  <a:moveTo>
                    <a:pt x="16" y="90"/>
                  </a:moveTo>
                  <a:cubicBezTo>
                    <a:pt x="16" y="90"/>
                    <a:pt x="17" y="89"/>
                    <a:pt x="17" y="89"/>
                  </a:cubicBezTo>
                  <a:cubicBezTo>
                    <a:pt x="18" y="88"/>
                    <a:pt x="19" y="88"/>
                    <a:pt x="19" y="88"/>
                  </a:cubicBezTo>
                  <a:cubicBezTo>
                    <a:pt x="19" y="88"/>
                    <a:pt x="21" y="88"/>
                    <a:pt x="20" y="88"/>
                  </a:cubicBezTo>
                  <a:cubicBezTo>
                    <a:pt x="20" y="90"/>
                    <a:pt x="19" y="91"/>
                    <a:pt x="20" y="92"/>
                  </a:cubicBezTo>
                  <a:cubicBezTo>
                    <a:pt x="19" y="93"/>
                    <a:pt x="18" y="92"/>
                    <a:pt x="18" y="93"/>
                  </a:cubicBezTo>
                  <a:cubicBezTo>
                    <a:pt x="19" y="94"/>
                    <a:pt x="20" y="93"/>
                    <a:pt x="20" y="94"/>
                  </a:cubicBezTo>
                  <a:cubicBezTo>
                    <a:pt x="20" y="95"/>
                    <a:pt x="20" y="96"/>
                    <a:pt x="21" y="97"/>
                  </a:cubicBezTo>
                  <a:cubicBezTo>
                    <a:pt x="21" y="97"/>
                    <a:pt x="20" y="97"/>
                    <a:pt x="20" y="97"/>
                  </a:cubicBezTo>
                  <a:cubicBezTo>
                    <a:pt x="20" y="96"/>
                    <a:pt x="19" y="96"/>
                    <a:pt x="18" y="97"/>
                  </a:cubicBezTo>
                  <a:cubicBezTo>
                    <a:pt x="17" y="97"/>
                    <a:pt x="17" y="97"/>
                    <a:pt x="16" y="98"/>
                  </a:cubicBezTo>
                  <a:cubicBezTo>
                    <a:pt x="16" y="98"/>
                    <a:pt x="16" y="98"/>
                    <a:pt x="16" y="97"/>
                  </a:cubicBezTo>
                  <a:cubicBezTo>
                    <a:pt x="15" y="95"/>
                    <a:pt x="16" y="93"/>
                    <a:pt x="16" y="90"/>
                  </a:cubicBezTo>
                  <a:close/>
                  <a:moveTo>
                    <a:pt x="18" y="82"/>
                  </a:moveTo>
                  <a:cubicBezTo>
                    <a:pt x="18" y="83"/>
                    <a:pt x="19" y="84"/>
                    <a:pt x="18" y="85"/>
                  </a:cubicBezTo>
                  <a:cubicBezTo>
                    <a:pt x="18" y="86"/>
                    <a:pt x="17" y="86"/>
                    <a:pt x="17" y="86"/>
                  </a:cubicBezTo>
                  <a:cubicBezTo>
                    <a:pt x="17" y="86"/>
                    <a:pt x="17" y="85"/>
                    <a:pt x="17" y="85"/>
                  </a:cubicBezTo>
                  <a:cubicBezTo>
                    <a:pt x="17" y="83"/>
                    <a:pt x="16" y="82"/>
                    <a:pt x="17" y="81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7" y="79"/>
                    <a:pt x="17" y="78"/>
                    <a:pt x="18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lose/>
                  <a:moveTo>
                    <a:pt x="18" y="71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2"/>
                    <a:pt x="18" y="72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8" y="74"/>
                    <a:pt x="18" y="74"/>
                    <a:pt x="19" y="74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3"/>
                    <a:pt x="20" y="73"/>
                  </a:cubicBezTo>
                  <a:cubicBezTo>
                    <a:pt x="20" y="74"/>
                    <a:pt x="19" y="75"/>
                    <a:pt x="18" y="76"/>
                  </a:cubicBezTo>
                  <a:cubicBezTo>
                    <a:pt x="17" y="76"/>
                    <a:pt x="17" y="76"/>
                    <a:pt x="16" y="75"/>
                  </a:cubicBezTo>
                  <a:cubicBezTo>
                    <a:pt x="16" y="74"/>
                    <a:pt x="16" y="73"/>
                    <a:pt x="17" y="73"/>
                  </a:cubicBezTo>
                  <a:cubicBezTo>
                    <a:pt x="17" y="72"/>
                    <a:pt x="18" y="71"/>
                    <a:pt x="18" y="71"/>
                  </a:cubicBezTo>
                  <a:close/>
                  <a:moveTo>
                    <a:pt x="14" y="54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6" y="53"/>
                    <a:pt x="16" y="53"/>
                  </a:cubicBezTo>
                  <a:cubicBezTo>
                    <a:pt x="16" y="54"/>
                    <a:pt x="15" y="55"/>
                    <a:pt x="15" y="56"/>
                  </a:cubicBezTo>
                  <a:cubicBezTo>
                    <a:pt x="15" y="56"/>
                    <a:pt x="15" y="56"/>
                    <a:pt x="15" y="57"/>
                  </a:cubicBezTo>
                  <a:cubicBezTo>
                    <a:pt x="15" y="57"/>
                    <a:pt x="16" y="56"/>
                    <a:pt x="16" y="56"/>
                  </a:cubicBezTo>
                  <a:cubicBezTo>
                    <a:pt x="17" y="55"/>
                    <a:pt x="17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7" y="56"/>
                    <a:pt x="17" y="57"/>
                  </a:cubicBezTo>
                  <a:cubicBezTo>
                    <a:pt x="16" y="58"/>
                    <a:pt x="15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7"/>
                    <a:pt x="13" y="56"/>
                    <a:pt x="14" y="54"/>
                  </a:cubicBezTo>
                  <a:close/>
                  <a:moveTo>
                    <a:pt x="17" y="44"/>
                  </a:moveTo>
                  <a:cubicBezTo>
                    <a:pt x="16" y="45"/>
                    <a:pt x="15" y="45"/>
                    <a:pt x="15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3"/>
                    <a:pt x="15" y="42"/>
                    <a:pt x="15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6" y="43"/>
                    <a:pt x="16" y="42"/>
                    <a:pt x="16" y="42"/>
                  </a:cubicBezTo>
                  <a:cubicBezTo>
                    <a:pt x="17" y="41"/>
                    <a:pt x="17" y="40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41"/>
                    <a:pt x="18" y="42"/>
                    <a:pt x="17" y="44"/>
                  </a:cubicBezTo>
                  <a:close/>
                  <a:moveTo>
                    <a:pt x="25" y="53"/>
                  </a:moveTo>
                  <a:cubicBezTo>
                    <a:pt x="25" y="53"/>
                    <a:pt x="25" y="54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6"/>
                    <a:pt x="24" y="56"/>
                  </a:cubicBezTo>
                  <a:cubicBezTo>
                    <a:pt x="24" y="58"/>
                    <a:pt x="23" y="59"/>
                    <a:pt x="21" y="59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20" y="54"/>
                    <a:pt x="21" y="53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3"/>
                    <a:pt x="22" y="54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6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4"/>
                    <a:pt x="25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2"/>
                    <a:pt x="25" y="52"/>
                    <a:pt x="25" y="53"/>
                  </a:cubicBezTo>
                  <a:close/>
                  <a:moveTo>
                    <a:pt x="23" y="69"/>
                  </a:moveTo>
                  <a:cubicBezTo>
                    <a:pt x="23" y="68"/>
                    <a:pt x="24" y="68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9"/>
                    <a:pt x="24" y="70"/>
                    <a:pt x="24" y="71"/>
                  </a:cubicBezTo>
                  <a:cubicBezTo>
                    <a:pt x="24" y="71"/>
                    <a:pt x="24" y="70"/>
                    <a:pt x="25" y="71"/>
                  </a:cubicBezTo>
                  <a:cubicBezTo>
                    <a:pt x="26" y="70"/>
                    <a:pt x="26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70"/>
                    <a:pt x="26" y="72"/>
                    <a:pt x="26" y="73"/>
                  </a:cubicBezTo>
                  <a:cubicBezTo>
                    <a:pt x="25" y="74"/>
                    <a:pt x="24" y="74"/>
                    <a:pt x="23" y="74"/>
                  </a:cubicBezTo>
                  <a:cubicBezTo>
                    <a:pt x="22" y="74"/>
                    <a:pt x="22" y="74"/>
                    <a:pt x="22" y="73"/>
                  </a:cubicBezTo>
                  <a:cubicBezTo>
                    <a:pt x="21" y="72"/>
                    <a:pt x="22" y="70"/>
                    <a:pt x="23" y="69"/>
                  </a:cubicBezTo>
                  <a:close/>
                  <a:moveTo>
                    <a:pt x="21" y="65"/>
                  </a:moveTo>
                  <a:cubicBezTo>
                    <a:pt x="22" y="65"/>
                    <a:pt x="23" y="64"/>
                    <a:pt x="23" y="63"/>
                  </a:cubicBezTo>
                  <a:cubicBezTo>
                    <a:pt x="23" y="63"/>
                    <a:pt x="23" y="63"/>
                    <a:pt x="24" y="63"/>
                  </a:cubicBezTo>
                  <a:cubicBezTo>
                    <a:pt x="24" y="65"/>
                    <a:pt x="23" y="67"/>
                    <a:pt x="21" y="68"/>
                  </a:cubicBezTo>
                  <a:cubicBezTo>
                    <a:pt x="21" y="68"/>
                    <a:pt x="20" y="68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8" y="66"/>
                    <a:pt x="19" y="64"/>
                    <a:pt x="20" y="63"/>
                  </a:cubicBezTo>
                  <a:cubicBezTo>
                    <a:pt x="20" y="63"/>
                    <a:pt x="20" y="62"/>
                    <a:pt x="21" y="62"/>
                  </a:cubicBezTo>
                  <a:cubicBezTo>
                    <a:pt x="22" y="62"/>
                    <a:pt x="21" y="63"/>
                    <a:pt x="21" y="64"/>
                  </a:cubicBezTo>
                  <a:cubicBezTo>
                    <a:pt x="21" y="65"/>
                    <a:pt x="21" y="65"/>
                    <a:pt x="21" y="66"/>
                  </a:cubicBezTo>
                  <a:cubicBezTo>
                    <a:pt x="21" y="66"/>
                    <a:pt x="21" y="66"/>
                    <a:pt x="21" y="65"/>
                  </a:cubicBezTo>
                  <a:close/>
                  <a:moveTo>
                    <a:pt x="36" y="67"/>
                  </a:moveTo>
                  <a:cubicBezTo>
                    <a:pt x="35" y="66"/>
                    <a:pt x="34" y="65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5" y="64"/>
                    <a:pt x="35" y="64"/>
                  </a:cubicBezTo>
                  <a:cubicBezTo>
                    <a:pt x="35" y="65"/>
                    <a:pt x="35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4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7" y="64"/>
                    <a:pt x="38" y="65"/>
                    <a:pt x="38" y="67"/>
                  </a:cubicBezTo>
                  <a:cubicBezTo>
                    <a:pt x="38" y="67"/>
                    <a:pt x="37" y="67"/>
                    <a:pt x="37" y="67"/>
                  </a:cubicBezTo>
                  <a:cubicBezTo>
                    <a:pt x="37" y="67"/>
                    <a:pt x="36" y="67"/>
                    <a:pt x="36" y="67"/>
                  </a:cubicBezTo>
                  <a:close/>
                  <a:moveTo>
                    <a:pt x="33" y="70"/>
                  </a:moveTo>
                  <a:cubicBezTo>
                    <a:pt x="33" y="70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5" y="69"/>
                    <a:pt x="36" y="70"/>
                  </a:cubicBezTo>
                  <a:cubicBezTo>
                    <a:pt x="36" y="71"/>
                    <a:pt x="36" y="72"/>
                    <a:pt x="35" y="73"/>
                  </a:cubicBezTo>
                  <a:cubicBezTo>
                    <a:pt x="35" y="73"/>
                    <a:pt x="35" y="74"/>
                    <a:pt x="35" y="74"/>
                  </a:cubicBezTo>
                  <a:cubicBezTo>
                    <a:pt x="35" y="74"/>
                    <a:pt x="34" y="74"/>
                    <a:pt x="34" y="74"/>
                  </a:cubicBezTo>
                  <a:cubicBezTo>
                    <a:pt x="32" y="73"/>
                    <a:pt x="31" y="71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2"/>
                    <a:pt x="33" y="71"/>
                  </a:cubicBezTo>
                  <a:cubicBezTo>
                    <a:pt x="33" y="71"/>
                    <a:pt x="33" y="71"/>
                    <a:pt x="33" y="70"/>
                  </a:cubicBezTo>
                  <a:close/>
                  <a:moveTo>
                    <a:pt x="35" y="54"/>
                  </a:moveTo>
                  <a:cubicBezTo>
                    <a:pt x="34" y="53"/>
                    <a:pt x="34" y="52"/>
                    <a:pt x="34" y="52"/>
                  </a:cubicBezTo>
                  <a:cubicBezTo>
                    <a:pt x="34" y="51"/>
                    <a:pt x="35" y="52"/>
                    <a:pt x="35" y="52"/>
                  </a:cubicBezTo>
                  <a:cubicBezTo>
                    <a:pt x="35" y="54"/>
                    <a:pt x="38" y="54"/>
                    <a:pt x="38" y="56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7" y="58"/>
                    <a:pt x="36" y="58"/>
                    <a:pt x="35" y="58"/>
                  </a:cubicBezTo>
                  <a:cubicBezTo>
                    <a:pt x="34" y="58"/>
                    <a:pt x="33" y="56"/>
                    <a:pt x="32" y="55"/>
                  </a:cubicBezTo>
                  <a:cubicBezTo>
                    <a:pt x="32" y="54"/>
                    <a:pt x="31" y="54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4"/>
                    <a:pt x="34" y="55"/>
                    <a:pt x="35" y="56"/>
                  </a:cubicBezTo>
                  <a:cubicBezTo>
                    <a:pt x="35" y="56"/>
                    <a:pt x="35" y="56"/>
                    <a:pt x="35" y="55"/>
                  </a:cubicBezTo>
                  <a:cubicBezTo>
                    <a:pt x="36" y="55"/>
                    <a:pt x="35" y="55"/>
                    <a:pt x="35" y="54"/>
                  </a:cubicBezTo>
                  <a:close/>
                  <a:moveTo>
                    <a:pt x="26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ubicBezTo>
                    <a:pt x="28" y="59"/>
                    <a:pt x="28" y="61"/>
                    <a:pt x="28" y="61"/>
                  </a:cubicBezTo>
                  <a:cubicBezTo>
                    <a:pt x="28" y="62"/>
                    <a:pt x="28" y="63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3"/>
                    <a:pt x="29" y="62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1"/>
                    <a:pt x="29" y="62"/>
                    <a:pt x="30" y="62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2"/>
                    <a:pt x="30" y="60"/>
                    <a:pt x="31" y="59"/>
                  </a:cubicBez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1" y="57"/>
                    <a:pt x="31" y="58"/>
                  </a:cubicBezTo>
                  <a:cubicBezTo>
                    <a:pt x="31" y="58"/>
                    <a:pt x="32" y="58"/>
                    <a:pt x="32" y="59"/>
                  </a:cubicBezTo>
                  <a:cubicBezTo>
                    <a:pt x="32" y="62"/>
                    <a:pt x="33" y="66"/>
                    <a:pt x="30" y="67"/>
                  </a:cubicBezTo>
                  <a:cubicBezTo>
                    <a:pt x="29" y="68"/>
                    <a:pt x="28" y="68"/>
                    <a:pt x="27" y="67"/>
                  </a:cubicBezTo>
                  <a:cubicBezTo>
                    <a:pt x="26" y="67"/>
                    <a:pt x="26" y="66"/>
                    <a:pt x="26" y="65"/>
                  </a:cubicBezTo>
                  <a:cubicBezTo>
                    <a:pt x="25" y="64"/>
                    <a:pt x="24" y="62"/>
                    <a:pt x="25" y="60"/>
                  </a:cubicBezTo>
                  <a:cubicBezTo>
                    <a:pt x="25" y="58"/>
                    <a:pt x="25" y="57"/>
                    <a:pt x="26" y="55"/>
                  </a:cubicBezTo>
                  <a:cubicBezTo>
                    <a:pt x="27" y="55"/>
                    <a:pt x="26" y="56"/>
                    <a:pt x="26" y="56"/>
                  </a:cubicBezTo>
                  <a:cubicBezTo>
                    <a:pt x="26" y="57"/>
                    <a:pt x="26" y="58"/>
                    <a:pt x="26" y="60"/>
                  </a:cubicBezTo>
                  <a:close/>
                  <a:moveTo>
                    <a:pt x="21" y="40"/>
                  </a:moveTo>
                  <a:cubicBezTo>
                    <a:pt x="22" y="40"/>
                    <a:pt x="23" y="39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9"/>
                    <a:pt x="23" y="41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9" y="41"/>
                  </a:cubicBezTo>
                  <a:cubicBezTo>
                    <a:pt x="19" y="40"/>
                    <a:pt x="20" y="39"/>
                    <a:pt x="21" y="38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lose/>
                  <a:moveTo>
                    <a:pt x="18" y="48"/>
                  </a:moveTo>
                  <a:cubicBezTo>
                    <a:pt x="19" y="47"/>
                    <a:pt x="20" y="46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7"/>
                    <a:pt x="20" y="49"/>
                    <a:pt x="19" y="51"/>
                  </a:cubicBezTo>
                  <a:cubicBezTo>
                    <a:pt x="18" y="51"/>
                    <a:pt x="17" y="52"/>
                    <a:pt x="15" y="52"/>
                  </a:cubicBezTo>
                  <a:cubicBezTo>
                    <a:pt x="14" y="52"/>
                    <a:pt x="14" y="51"/>
                    <a:pt x="14" y="50"/>
                  </a:cubicBezTo>
                  <a:cubicBezTo>
                    <a:pt x="14" y="49"/>
                    <a:pt x="14" y="48"/>
                    <a:pt x="15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7" y="47"/>
                    <a:pt x="17" y="49"/>
                  </a:cubicBezTo>
                  <a:cubicBezTo>
                    <a:pt x="17" y="49"/>
                    <a:pt x="18" y="48"/>
                    <a:pt x="18" y="48"/>
                  </a:cubicBezTo>
                  <a:close/>
                  <a:moveTo>
                    <a:pt x="14" y="38"/>
                  </a:moveTo>
                  <a:cubicBezTo>
                    <a:pt x="14" y="38"/>
                    <a:pt x="15" y="37"/>
                    <a:pt x="15" y="37"/>
                  </a:cubicBezTo>
                  <a:cubicBezTo>
                    <a:pt x="16" y="36"/>
                    <a:pt x="16" y="36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9"/>
                    <a:pt x="15" y="41"/>
                    <a:pt x="13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7"/>
                    <a:pt x="12" y="36"/>
                    <a:pt x="13" y="35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4" y="35"/>
                    <a:pt x="14" y="36"/>
                    <a:pt x="14" y="37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22" y="87"/>
                  </a:moveTo>
                  <a:cubicBezTo>
                    <a:pt x="20" y="86"/>
                    <a:pt x="20" y="84"/>
                    <a:pt x="20" y="82"/>
                  </a:cubicBezTo>
                  <a:cubicBezTo>
                    <a:pt x="20" y="82"/>
                    <a:pt x="20" y="81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2" y="84"/>
                    <a:pt x="24" y="85"/>
                    <a:pt x="25" y="86"/>
                  </a:cubicBezTo>
                  <a:cubicBezTo>
                    <a:pt x="26" y="87"/>
                    <a:pt x="27" y="88"/>
                    <a:pt x="27" y="90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7" y="91"/>
                    <a:pt x="27" y="91"/>
                    <a:pt x="26" y="91"/>
                  </a:cubicBezTo>
                  <a:cubicBezTo>
                    <a:pt x="26" y="89"/>
                    <a:pt x="24" y="87"/>
                    <a:pt x="22" y="87"/>
                  </a:cubicBezTo>
                  <a:close/>
                  <a:moveTo>
                    <a:pt x="25" y="97"/>
                  </a:moveTo>
                  <a:cubicBezTo>
                    <a:pt x="25" y="97"/>
                    <a:pt x="24" y="97"/>
                    <a:pt x="24" y="97"/>
                  </a:cubicBezTo>
                  <a:cubicBezTo>
                    <a:pt x="23" y="97"/>
                    <a:pt x="23" y="97"/>
                    <a:pt x="23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7"/>
                    <a:pt x="22" y="97"/>
                    <a:pt x="22" y="96"/>
                  </a:cubicBezTo>
                  <a:cubicBezTo>
                    <a:pt x="22" y="96"/>
                    <a:pt x="22" y="95"/>
                    <a:pt x="22" y="94"/>
                  </a:cubicBezTo>
                  <a:cubicBezTo>
                    <a:pt x="22" y="94"/>
                    <a:pt x="23" y="93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3" y="92"/>
                    <a:pt x="23" y="93"/>
                    <a:pt x="23" y="93"/>
                  </a:cubicBezTo>
                  <a:cubicBezTo>
                    <a:pt x="22" y="93"/>
                    <a:pt x="22" y="93"/>
                    <a:pt x="21" y="94"/>
                  </a:cubicBezTo>
                  <a:cubicBezTo>
                    <a:pt x="21" y="93"/>
                    <a:pt x="21" y="92"/>
                    <a:pt x="21" y="91"/>
                  </a:cubicBezTo>
                  <a:cubicBezTo>
                    <a:pt x="21" y="90"/>
                    <a:pt x="21" y="89"/>
                    <a:pt x="22" y="89"/>
                  </a:cubicBezTo>
                  <a:cubicBezTo>
                    <a:pt x="22" y="89"/>
                    <a:pt x="23" y="89"/>
                    <a:pt x="24" y="90"/>
                  </a:cubicBezTo>
                  <a:cubicBezTo>
                    <a:pt x="25" y="91"/>
                    <a:pt x="26" y="93"/>
                    <a:pt x="26" y="95"/>
                  </a:cubicBezTo>
                  <a:cubicBezTo>
                    <a:pt x="26" y="96"/>
                    <a:pt x="27" y="97"/>
                    <a:pt x="26" y="98"/>
                  </a:cubicBezTo>
                  <a:cubicBezTo>
                    <a:pt x="26" y="98"/>
                    <a:pt x="26" y="97"/>
                    <a:pt x="25" y="97"/>
                  </a:cubicBezTo>
                  <a:close/>
                  <a:moveTo>
                    <a:pt x="23" y="98"/>
                  </a:move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1"/>
                    <a:pt x="24" y="102"/>
                    <a:pt x="23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1"/>
                    <a:pt x="23" y="101"/>
                    <a:pt x="23" y="100"/>
                  </a:cubicBezTo>
                  <a:cubicBezTo>
                    <a:pt x="22" y="99"/>
                    <a:pt x="23" y="99"/>
                    <a:pt x="23" y="98"/>
                  </a:cubicBezTo>
                  <a:close/>
                  <a:moveTo>
                    <a:pt x="36" y="96"/>
                  </a:moveTo>
                  <a:cubicBezTo>
                    <a:pt x="35" y="96"/>
                    <a:pt x="35" y="96"/>
                    <a:pt x="34" y="96"/>
                  </a:cubicBezTo>
                  <a:cubicBezTo>
                    <a:pt x="34" y="96"/>
                    <a:pt x="34" y="95"/>
                    <a:pt x="34" y="95"/>
                  </a:cubicBezTo>
                  <a:cubicBezTo>
                    <a:pt x="33" y="93"/>
                    <a:pt x="34" y="91"/>
                    <a:pt x="35" y="90"/>
                  </a:cubicBezTo>
                  <a:cubicBezTo>
                    <a:pt x="36" y="89"/>
                    <a:pt x="36" y="89"/>
                    <a:pt x="36" y="90"/>
                  </a:cubicBezTo>
                  <a:cubicBezTo>
                    <a:pt x="37" y="90"/>
                    <a:pt x="37" y="91"/>
                    <a:pt x="37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7" y="96"/>
                    <a:pt x="37" y="95"/>
                    <a:pt x="36" y="96"/>
                  </a:cubicBezTo>
                  <a:close/>
                  <a:moveTo>
                    <a:pt x="38" y="100"/>
                  </a:moveTo>
                  <a:cubicBezTo>
                    <a:pt x="37" y="100"/>
                    <a:pt x="35" y="99"/>
                    <a:pt x="35" y="98"/>
                  </a:cubicBezTo>
                  <a:cubicBezTo>
                    <a:pt x="35" y="98"/>
                    <a:pt x="35" y="97"/>
                    <a:pt x="35" y="97"/>
                  </a:cubicBezTo>
                  <a:cubicBezTo>
                    <a:pt x="35" y="96"/>
                    <a:pt x="36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8"/>
                    <a:pt x="37" y="99"/>
                    <a:pt x="38" y="100"/>
                  </a:cubicBezTo>
                  <a:close/>
                  <a:moveTo>
                    <a:pt x="40" y="97"/>
                  </a:moveTo>
                  <a:cubicBezTo>
                    <a:pt x="41" y="97"/>
                    <a:pt x="42" y="97"/>
                    <a:pt x="42" y="96"/>
                  </a:cubicBezTo>
                  <a:cubicBezTo>
                    <a:pt x="42" y="96"/>
                    <a:pt x="43" y="96"/>
                    <a:pt x="43" y="96"/>
                  </a:cubicBezTo>
                  <a:cubicBezTo>
                    <a:pt x="42" y="98"/>
                    <a:pt x="42" y="100"/>
                    <a:pt x="41" y="101"/>
                  </a:cubicBezTo>
                  <a:cubicBezTo>
                    <a:pt x="41" y="101"/>
                    <a:pt x="41" y="102"/>
                    <a:pt x="41" y="102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1" y="100"/>
                    <a:pt x="41" y="98"/>
                    <a:pt x="40" y="97"/>
                  </a:cubicBezTo>
                  <a:close/>
                  <a:moveTo>
                    <a:pt x="42" y="91"/>
                  </a:moveTo>
                  <a:cubicBezTo>
                    <a:pt x="43" y="92"/>
                    <a:pt x="43" y="93"/>
                    <a:pt x="43" y="94"/>
                  </a:cubicBezTo>
                  <a:cubicBezTo>
                    <a:pt x="43" y="95"/>
                    <a:pt x="44" y="95"/>
                    <a:pt x="43" y="95"/>
                  </a:cubicBezTo>
                  <a:cubicBezTo>
                    <a:pt x="42" y="95"/>
                    <a:pt x="41" y="96"/>
                    <a:pt x="40" y="97"/>
                  </a:cubicBezTo>
                  <a:cubicBezTo>
                    <a:pt x="39" y="97"/>
                    <a:pt x="39" y="96"/>
                    <a:pt x="39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4"/>
                    <a:pt x="39" y="93"/>
                    <a:pt x="39" y="93"/>
                  </a:cubicBezTo>
                  <a:cubicBezTo>
                    <a:pt x="40" y="93"/>
                    <a:pt x="40" y="93"/>
                    <a:pt x="40" y="92"/>
                  </a:cubicBezTo>
                  <a:cubicBezTo>
                    <a:pt x="40" y="92"/>
                    <a:pt x="39" y="92"/>
                    <a:pt x="39" y="91"/>
                  </a:cubicBezTo>
                  <a:cubicBezTo>
                    <a:pt x="38" y="91"/>
                    <a:pt x="37" y="90"/>
                    <a:pt x="37" y="89"/>
                  </a:cubicBezTo>
                  <a:cubicBezTo>
                    <a:pt x="38" y="88"/>
                    <a:pt x="40" y="87"/>
                    <a:pt x="41" y="88"/>
                  </a:cubicBezTo>
                  <a:cubicBezTo>
                    <a:pt x="41" y="88"/>
                    <a:pt x="41" y="88"/>
                    <a:pt x="42" y="89"/>
                  </a:cubicBezTo>
                  <a:cubicBezTo>
                    <a:pt x="42" y="89"/>
                    <a:pt x="42" y="90"/>
                    <a:pt x="42" y="91"/>
                  </a:cubicBezTo>
                  <a:close/>
                  <a:moveTo>
                    <a:pt x="43" y="75"/>
                  </a:moveTo>
                  <a:cubicBezTo>
                    <a:pt x="43" y="72"/>
                    <a:pt x="44" y="70"/>
                    <a:pt x="44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7"/>
                    <a:pt x="45" y="68"/>
                    <a:pt x="45" y="68"/>
                  </a:cubicBezTo>
                  <a:cubicBezTo>
                    <a:pt x="45" y="71"/>
                    <a:pt x="45" y="73"/>
                    <a:pt x="45" y="75"/>
                  </a:cubicBezTo>
                  <a:cubicBezTo>
                    <a:pt x="45" y="76"/>
                    <a:pt x="44" y="77"/>
                    <a:pt x="45" y="78"/>
                  </a:cubicBezTo>
                  <a:cubicBezTo>
                    <a:pt x="44" y="79"/>
                    <a:pt x="44" y="79"/>
                    <a:pt x="44" y="80"/>
                  </a:cubicBezTo>
                  <a:cubicBezTo>
                    <a:pt x="44" y="82"/>
                    <a:pt x="44" y="83"/>
                    <a:pt x="43" y="85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6"/>
                    <a:pt x="42" y="85"/>
                    <a:pt x="42" y="84"/>
                  </a:cubicBezTo>
                  <a:cubicBezTo>
                    <a:pt x="43" y="84"/>
                    <a:pt x="42" y="83"/>
                    <a:pt x="43" y="83"/>
                  </a:cubicBezTo>
                  <a:cubicBezTo>
                    <a:pt x="42" y="80"/>
                    <a:pt x="43" y="77"/>
                    <a:pt x="43" y="75"/>
                  </a:cubicBezTo>
                  <a:close/>
                  <a:moveTo>
                    <a:pt x="43" y="56"/>
                  </a:moveTo>
                  <a:cubicBezTo>
                    <a:pt x="42" y="57"/>
                    <a:pt x="42" y="55"/>
                    <a:pt x="41" y="55"/>
                  </a:cubicBezTo>
                  <a:cubicBezTo>
                    <a:pt x="40" y="54"/>
                    <a:pt x="39" y="53"/>
                    <a:pt x="39" y="51"/>
                  </a:cubicBezTo>
                  <a:cubicBezTo>
                    <a:pt x="39" y="51"/>
                    <a:pt x="39" y="51"/>
                    <a:pt x="40" y="51"/>
                  </a:cubicBezTo>
                  <a:cubicBezTo>
                    <a:pt x="40" y="52"/>
                    <a:pt x="41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2" y="51"/>
                    <a:pt x="43" y="51"/>
                    <a:pt x="43" y="52"/>
                  </a:cubicBezTo>
                  <a:cubicBezTo>
                    <a:pt x="44" y="52"/>
                    <a:pt x="44" y="53"/>
                    <a:pt x="43" y="53"/>
                  </a:cubicBezTo>
                  <a:cubicBezTo>
                    <a:pt x="43" y="54"/>
                    <a:pt x="44" y="55"/>
                    <a:pt x="43" y="56"/>
                  </a:cubicBezTo>
                  <a:close/>
                  <a:moveTo>
                    <a:pt x="50" y="39"/>
                  </a:moveTo>
                  <a:cubicBezTo>
                    <a:pt x="49" y="39"/>
                    <a:pt x="48" y="38"/>
                    <a:pt x="48" y="37"/>
                  </a:cubicBezTo>
                  <a:cubicBezTo>
                    <a:pt x="48" y="36"/>
                    <a:pt x="47" y="36"/>
                    <a:pt x="47" y="35"/>
                  </a:cubicBezTo>
                  <a:cubicBezTo>
                    <a:pt x="47" y="34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5"/>
                    <a:pt x="49" y="36"/>
                    <a:pt x="50" y="37"/>
                  </a:cubicBezTo>
                  <a:cubicBezTo>
                    <a:pt x="50" y="37"/>
                    <a:pt x="51" y="37"/>
                    <a:pt x="51" y="38"/>
                  </a:cubicBezTo>
                  <a:cubicBezTo>
                    <a:pt x="51" y="38"/>
                    <a:pt x="51" y="39"/>
                    <a:pt x="50" y="39"/>
                  </a:cubicBezTo>
                  <a:close/>
                  <a:moveTo>
                    <a:pt x="49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39"/>
                    <a:pt x="51" y="40"/>
                    <a:pt x="51" y="40"/>
                  </a:cubicBezTo>
                  <a:cubicBezTo>
                    <a:pt x="52" y="40"/>
                    <a:pt x="52" y="41"/>
                    <a:pt x="51" y="42"/>
                  </a:cubicBezTo>
                  <a:cubicBezTo>
                    <a:pt x="51" y="42"/>
                    <a:pt x="50" y="42"/>
                    <a:pt x="49" y="41"/>
                  </a:cubicBezTo>
                  <a:cubicBezTo>
                    <a:pt x="49" y="41"/>
                    <a:pt x="50" y="40"/>
                    <a:pt x="49" y="40"/>
                  </a:cubicBezTo>
                  <a:close/>
                  <a:moveTo>
                    <a:pt x="35" y="18"/>
                  </a:moveTo>
                  <a:cubicBezTo>
                    <a:pt x="36" y="16"/>
                    <a:pt x="37" y="16"/>
                    <a:pt x="38" y="16"/>
                  </a:cubicBezTo>
                  <a:cubicBezTo>
                    <a:pt x="40" y="16"/>
                    <a:pt x="41" y="16"/>
                    <a:pt x="42" y="17"/>
                  </a:cubicBezTo>
                  <a:cubicBezTo>
                    <a:pt x="43" y="19"/>
                    <a:pt x="44" y="21"/>
                    <a:pt x="43" y="22"/>
                  </a:cubicBezTo>
                  <a:cubicBezTo>
                    <a:pt x="42" y="24"/>
                    <a:pt x="41" y="25"/>
                    <a:pt x="39" y="25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5" y="23"/>
                    <a:pt x="34" y="22"/>
                  </a:cubicBezTo>
                  <a:cubicBezTo>
                    <a:pt x="34" y="21"/>
                    <a:pt x="34" y="19"/>
                    <a:pt x="35" y="18"/>
                  </a:cubicBezTo>
                  <a:close/>
                  <a:moveTo>
                    <a:pt x="35" y="27"/>
                  </a:move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6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6" y="26"/>
                    <a:pt x="36" y="26"/>
                  </a:cubicBezTo>
                  <a:cubicBezTo>
                    <a:pt x="37" y="27"/>
                    <a:pt x="36" y="28"/>
                    <a:pt x="36" y="28"/>
                  </a:cubicBezTo>
                  <a:cubicBezTo>
                    <a:pt x="36" y="29"/>
                    <a:pt x="36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8" y="27"/>
                  </a:cubicBezTo>
                  <a:cubicBezTo>
                    <a:pt x="38" y="27"/>
                    <a:pt x="39" y="28"/>
                    <a:pt x="40" y="27"/>
                  </a:cubicBezTo>
                  <a:cubicBezTo>
                    <a:pt x="41" y="28"/>
                    <a:pt x="40" y="29"/>
                    <a:pt x="41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1" y="27"/>
                    <a:pt x="42" y="27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7"/>
                    <a:pt x="43" y="27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4" y="27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5"/>
                    <a:pt x="46" y="25"/>
                    <a:pt x="47" y="25"/>
                  </a:cubicBezTo>
                  <a:cubicBezTo>
                    <a:pt x="47" y="26"/>
                    <a:pt x="48" y="27"/>
                    <a:pt x="48" y="28"/>
                  </a:cubicBezTo>
                  <a:cubicBezTo>
                    <a:pt x="48" y="29"/>
                    <a:pt x="48" y="30"/>
                    <a:pt x="47" y="31"/>
                  </a:cubicBezTo>
                  <a:cubicBezTo>
                    <a:pt x="47" y="31"/>
                    <a:pt x="46" y="31"/>
                    <a:pt x="46" y="32"/>
                  </a:cubicBezTo>
                  <a:cubicBezTo>
                    <a:pt x="45" y="31"/>
                    <a:pt x="46" y="31"/>
                    <a:pt x="45" y="31"/>
                  </a:cubicBezTo>
                  <a:cubicBezTo>
                    <a:pt x="45" y="30"/>
                    <a:pt x="45" y="29"/>
                    <a:pt x="44" y="29"/>
                  </a:cubicBezTo>
                  <a:cubicBezTo>
                    <a:pt x="43" y="29"/>
                    <a:pt x="44" y="30"/>
                    <a:pt x="44" y="30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3" y="32"/>
                    <a:pt x="43" y="34"/>
                    <a:pt x="42" y="33"/>
                  </a:cubicBezTo>
                  <a:cubicBezTo>
                    <a:pt x="41" y="33"/>
                    <a:pt x="40" y="35"/>
                    <a:pt x="40" y="33"/>
                  </a:cubicBezTo>
                  <a:cubicBezTo>
                    <a:pt x="40" y="32"/>
                    <a:pt x="39" y="31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9" y="30"/>
                    <a:pt x="38" y="30"/>
                  </a:cubicBezTo>
                  <a:cubicBezTo>
                    <a:pt x="38" y="31"/>
                    <a:pt x="38" y="32"/>
                    <a:pt x="38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3"/>
                    <a:pt x="36" y="33"/>
                  </a:cubicBezTo>
                  <a:cubicBezTo>
                    <a:pt x="36" y="33"/>
                    <a:pt x="37" y="32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6" y="32"/>
                    <a:pt x="35" y="34"/>
                    <a:pt x="34" y="33"/>
                  </a:cubicBezTo>
                  <a:cubicBezTo>
                    <a:pt x="34" y="33"/>
                    <a:pt x="33" y="33"/>
                    <a:pt x="33" y="33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2"/>
                    <a:pt x="33" y="32"/>
                  </a:cubicBezTo>
                  <a:cubicBezTo>
                    <a:pt x="33" y="30"/>
                    <a:pt x="35" y="29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lose/>
                  <a:moveTo>
                    <a:pt x="35" y="40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7" y="39"/>
                    <a:pt x="37" y="40"/>
                  </a:cubicBezTo>
                  <a:cubicBezTo>
                    <a:pt x="37" y="40"/>
                    <a:pt x="37" y="41"/>
                    <a:pt x="37" y="41"/>
                  </a:cubicBezTo>
                  <a:cubicBezTo>
                    <a:pt x="37" y="42"/>
                    <a:pt x="36" y="42"/>
                    <a:pt x="35" y="42"/>
                  </a:cubicBezTo>
                  <a:cubicBezTo>
                    <a:pt x="34" y="42"/>
                    <a:pt x="32" y="41"/>
                    <a:pt x="32" y="39"/>
                  </a:cubicBezTo>
                  <a:cubicBezTo>
                    <a:pt x="32" y="38"/>
                    <a:pt x="32" y="37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3" y="38"/>
                    <a:pt x="34" y="40"/>
                    <a:pt x="35" y="40"/>
                  </a:cubicBezTo>
                  <a:cubicBezTo>
                    <a:pt x="36" y="40"/>
                    <a:pt x="36" y="40"/>
                    <a:pt x="35" y="40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0"/>
                    <a:pt x="29" y="29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30" y="23"/>
                    <a:pt x="29" y="23"/>
                    <a:pt x="30" y="23"/>
                  </a:cubicBezTo>
                  <a:cubicBezTo>
                    <a:pt x="30" y="23"/>
                    <a:pt x="31" y="23"/>
                    <a:pt x="31" y="24"/>
                  </a:cubicBezTo>
                  <a:cubicBezTo>
                    <a:pt x="32" y="26"/>
                    <a:pt x="31" y="29"/>
                    <a:pt x="31" y="31"/>
                  </a:cubicBezTo>
                  <a:cubicBezTo>
                    <a:pt x="30" y="32"/>
                    <a:pt x="30" y="33"/>
                    <a:pt x="29" y="34"/>
                  </a:cubicBezTo>
                  <a:cubicBezTo>
                    <a:pt x="29" y="35"/>
                    <a:pt x="29" y="35"/>
                    <a:pt x="28" y="36"/>
                  </a:cubicBezTo>
                  <a:cubicBezTo>
                    <a:pt x="26" y="33"/>
                    <a:pt x="25" y="30"/>
                    <a:pt x="25" y="27"/>
                  </a:cubicBezTo>
                  <a:cubicBezTo>
                    <a:pt x="25" y="26"/>
                    <a:pt x="24" y="25"/>
                    <a:pt x="25" y="24"/>
                  </a:cubicBezTo>
                  <a:cubicBezTo>
                    <a:pt x="26" y="24"/>
                    <a:pt x="27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6"/>
                    <a:pt x="27" y="29"/>
                    <a:pt x="28" y="32"/>
                  </a:cubicBezTo>
                  <a:close/>
                  <a:moveTo>
                    <a:pt x="8" y="29"/>
                  </a:moveTo>
                  <a:cubicBezTo>
                    <a:pt x="8" y="29"/>
                    <a:pt x="8" y="28"/>
                    <a:pt x="7" y="27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3"/>
                    <a:pt x="9" y="23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8" y="16"/>
                    <a:pt x="8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5"/>
                    <a:pt x="7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8" y="13"/>
                    <a:pt x="8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1"/>
                    <a:pt x="13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2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7"/>
                    <a:pt x="11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0" y="19"/>
                    <a:pt x="8" y="19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2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4"/>
                    <a:pt x="10" y="24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4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1" y="26"/>
                    <a:pt x="12" y="25"/>
                    <a:pt x="13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6"/>
                    <a:pt x="13" y="27"/>
                    <a:pt x="13" y="27"/>
                  </a:cubicBezTo>
                  <a:cubicBezTo>
                    <a:pt x="13" y="28"/>
                    <a:pt x="13" y="28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28"/>
                    <a:pt x="14" y="27"/>
                    <a:pt x="15" y="26"/>
                  </a:cubicBezTo>
                  <a:cubicBezTo>
                    <a:pt x="15" y="27"/>
                    <a:pt x="15" y="26"/>
                    <a:pt x="15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9"/>
                    <a:pt x="17" y="30"/>
                    <a:pt x="17" y="31"/>
                  </a:cubicBezTo>
                  <a:cubicBezTo>
                    <a:pt x="18" y="31"/>
                    <a:pt x="17" y="31"/>
                    <a:pt x="17" y="31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3" y="28"/>
                    <a:pt x="23" y="29"/>
                    <a:pt x="24" y="29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3" y="30"/>
                    <a:pt x="23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1"/>
                    <a:pt x="23" y="31"/>
                  </a:cubicBezTo>
                  <a:cubicBezTo>
                    <a:pt x="23" y="31"/>
                    <a:pt x="23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3"/>
                    <a:pt x="22" y="33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2"/>
                    <a:pt x="21" y="32"/>
                  </a:cubicBezTo>
                  <a:cubicBezTo>
                    <a:pt x="21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4"/>
                    <a:pt x="17" y="33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4"/>
                    <a:pt x="15" y="34"/>
                  </a:cubicBezTo>
                  <a:cubicBezTo>
                    <a:pt x="14" y="33"/>
                    <a:pt x="13" y="33"/>
                    <a:pt x="13" y="32"/>
                  </a:cubicBezTo>
                  <a:cubicBezTo>
                    <a:pt x="12" y="32"/>
                    <a:pt x="13" y="31"/>
                    <a:pt x="13" y="31"/>
                  </a:cubicBezTo>
                  <a:cubicBezTo>
                    <a:pt x="14" y="30"/>
                    <a:pt x="14" y="30"/>
                    <a:pt x="14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30"/>
                    <a:pt x="12" y="31"/>
                    <a:pt x="12" y="32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10" y="31"/>
                    <a:pt x="9" y="31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47" y="51"/>
                  </a:moveTo>
                  <a:cubicBezTo>
                    <a:pt x="47" y="52"/>
                    <a:pt x="47" y="54"/>
                    <a:pt x="47" y="56"/>
                  </a:cubicBezTo>
                  <a:cubicBezTo>
                    <a:pt x="46" y="56"/>
                    <a:pt x="47" y="57"/>
                    <a:pt x="46" y="57"/>
                  </a:cubicBezTo>
                  <a:cubicBezTo>
                    <a:pt x="46" y="58"/>
                    <a:pt x="46" y="60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61"/>
                    <a:pt x="44" y="60"/>
                  </a:cubicBezTo>
                  <a:cubicBezTo>
                    <a:pt x="45" y="57"/>
                    <a:pt x="45" y="54"/>
                    <a:pt x="45" y="51"/>
                  </a:cubicBezTo>
                  <a:cubicBezTo>
                    <a:pt x="45" y="48"/>
                    <a:pt x="45" y="45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3"/>
                    <a:pt x="46" y="44"/>
                    <a:pt x="47" y="44"/>
                  </a:cubicBezTo>
                  <a:cubicBezTo>
                    <a:pt x="47" y="46"/>
                    <a:pt x="47" y="49"/>
                    <a:pt x="47" y="51"/>
                  </a:cubicBezTo>
                  <a:close/>
                  <a:moveTo>
                    <a:pt x="53" y="37"/>
                  </a:moveTo>
                  <a:cubicBezTo>
                    <a:pt x="53" y="37"/>
                    <a:pt x="54" y="37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3" y="40"/>
                    <a:pt x="52" y="39"/>
                  </a:cubicBezTo>
                  <a:cubicBezTo>
                    <a:pt x="52" y="38"/>
                    <a:pt x="52" y="38"/>
                    <a:pt x="53" y="37"/>
                  </a:cubicBezTo>
                  <a:close/>
                  <a:moveTo>
                    <a:pt x="56" y="47"/>
                  </a:moveTo>
                  <a:cubicBezTo>
                    <a:pt x="56" y="47"/>
                    <a:pt x="56" y="46"/>
                    <a:pt x="56" y="46"/>
                  </a:cubicBezTo>
                  <a:cubicBezTo>
                    <a:pt x="55" y="45"/>
                    <a:pt x="55" y="44"/>
                    <a:pt x="55" y="42"/>
                  </a:cubicBezTo>
                  <a:cubicBezTo>
                    <a:pt x="55" y="41"/>
                    <a:pt x="56" y="41"/>
                    <a:pt x="56" y="41"/>
                  </a:cubicBezTo>
                  <a:cubicBezTo>
                    <a:pt x="56" y="40"/>
                    <a:pt x="56" y="39"/>
                    <a:pt x="56" y="38"/>
                  </a:cubicBezTo>
                  <a:cubicBezTo>
                    <a:pt x="56" y="37"/>
                    <a:pt x="54" y="37"/>
                    <a:pt x="54" y="36"/>
                  </a:cubicBezTo>
                  <a:cubicBezTo>
                    <a:pt x="54" y="35"/>
                    <a:pt x="53" y="34"/>
                    <a:pt x="54" y="33"/>
                  </a:cubicBezTo>
                  <a:cubicBezTo>
                    <a:pt x="53" y="32"/>
                    <a:pt x="53" y="30"/>
                    <a:pt x="53" y="29"/>
                  </a:cubicBezTo>
                  <a:cubicBezTo>
                    <a:pt x="53" y="27"/>
                    <a:pt x="53" y="25"/>
                    <a:pt x="53" y="24"/>
                  </a:cubicBezTo>
                  <a:cubicBezTo>
                    <a:pt x="52" y="22"/>
                    <a:pt x="52" y="20"/>
                    <a:pt x="52" y="18"/>
                  </a:cubicBezTo>
                  <a:cubicBezTo>
                    <a:pt x="51" y="16"/>
                    <a:pt x="51" y="14"/>
                    <a:pt x="50" y="13"/>
                  </a:cubicBezTo>
                  <a:cubicBezTo>
                    <a:pt x="50" y="12"/>
                    <a:pt x="49" y="11"/>
                    <a:pt x="49" y="10"/>
                  </a:cubicBezTo>
                  <a:cubicBezTo>
                    <a:pt x="50" y="8"/>
                    <a:pt x="51" y="7"/>
                    <a:pt x="52" y="5"/>
                  </a:cubicBezTo>
                  <a:cubicBezTo>
                    <a:pt x="52" y="5"/>
                    <a:pt x="52" y="3"/>
                    <a:pt x="52" y="2"/>
                  </a:cubicBezTo>
                  <a:cubicBezTo>
                    <a:pt x="52" y="2"/>
                    <a:pt x="52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7" y="4"/>
                    <a:pt x="45" y="3"/>
                    <a:pt x="43" y="3"/>
                  </a:cubicBezTo>
                  <a:cubicBezTo>
                    <a:pt x="42" y="3"/>
                    <a:pt x="41" y="5"/>
                    <a:pt x="40" y="4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37" y="3"/>
                    <a:pt x="36" y="3"/>
                    <a:pt x="34" y="3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27" y="2"/>
                    <a:pt x="25" y="3"/>
                    <a:pt x="22" y="3"/>
                  </a:cubicBezTo>
                  <a:cubicBezTo>
                    <a:pt x="20" y="2"/>
                    <a:pt x="18" y="3"/>
                    <a:pt x="16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2" y="3"/>
                    <a:pt x="9" y="4"/>
                    <a:pt x="8" y="2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4"/>
                    <a:pt x="5" y="6"/>
                    <a:pt x="5" y="7"/>
                  </a:cubicBezTo>
                  <a:cubicBezTo>
                    <a:pt x="6" y="9"/>
                    <a:pt x="7" y="10"/>
                    <a:pt x="7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5" y="16"/>
                    <a:pt x="5" y="18"/>
                    <a:pt x="5" y="19"/>
                  </a:cubicBezTo>
                  <a:cubicBezTo>
                    <a:pt x="4" y="21"/>
                    <a:pt x="4" y="23"/>
                    <a:pt x="5" y="26"/>
                  </a:cubicBezTo>
                  <a:cubicBezTo>
                    <a:pt x="4" y="29"/>
                    <a:pt x="3" y="31"/>
                    <a:pt x="3" y="34"/>
                  </a:cubicBezTo>
                  <a:cubicBezTo>
                    <a:pt x="3" y="36"/>
                    <a:pt x="3" y="38"/>
                    <a:pt x="2" y="40"/>
                  </a:cubicBezTo>
                  <a:cubicBezTo>
                    <a:pt x="1" y="41"/>
                    <a:pt x="0" y="42"/>
                    <a:pt x="1" y="43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2" y="47"/>
                    <a:pt x="2" y="48"/>
                    <a:pt x="2" y="50"/>
                  </a:cubicBezTo>
                  <a:cubicBezTo>
                    <a:pt x="2" y="51"/>
                    <a:pt x="0" y="51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5"/>
                    <a:pt x="2" y="56"/>
                    <a:pt x="2" y="57"/>
                  </a:cubicBezTo>
                  <a:cubicBezTo>
                    <a:pt x="2" y="59"/>
                    <a:pt x="2" y="61"/>
                    <a:pt x="3" y="63"/>
                  </a:cubicBezTo>
                  <a:cubicBezTo>
                    <a:pt x="3" y="65"/>
                    <a:pt x="3" y="68"/>
                    <a:pt x="4" y="71"/>
                  </a:cubicBezTo>
                  <a:cubicBezTo>
                    <a:pt x="5" y="74"/>
                    <a:pt x="5" y="77"/>
                    <a:pt x="6" y="80"/>
                  </a:cubicBezTo>
                  <a:cubicBezTo>
                    <a:pt x="7" y="83"/>
                    <a:pt x="8" y="85"/>
                    <a:pt x="9" y="87"/>
                  </a:cubicBezTo>
                  <a:cubicBezTo>
                    <a:pt x="9" y="89"/>
                    <a:pt x="10" y="91"/>
                    <a:pt x="10" y="93"/>
                  </a:cubicBezTo>
                  <a:cubicBezTo>
                    <a:pt x="10" y="93"/>
                    <a:pt x="10" y="93"/>
                    <a:pt x="10" y="94"/>
                  </a:cubicBezTo>
                  <a:cubicBezTo>
                    <a:pt x="11" y="95"/>
                    <a:pt x="9" y="96"/>
                    <a:pt x="10" y="97"/>
                  </a:cubicBezTo>
                  <a:cubicBezTo>
                    <a:pt x="10" y="97"/>
                    <a:pt x="14" y="105"/>
                    <a:pt x="18" y="108"/>
                  </a:cubicBezTo>
                  <a:cubicBezTo>
                    <a:pt x="20" y="105"/>
                    <a:pt x="23" y="103"/>
                    <a:pt x="27" y="103"/>
                  </a:cubicBezTo>
                  <a:cubicBezTo>
                    <a:pt x="33" y="104"/>
                    <a:pt x="38" y="110"/>
                    <a:pt x="44" y="114"/>
                  </a:cubicBezTo>
                  <a:cubicBezTo>
                    <a:pt x="44" y="113"/>
                    <a:pt x="45" y="113"/>
                    <a:pt x="45" y="112"/>
                  </a:cubicBezTo>
                  <a:cubicBezTo>
                    <a:pt x="43" y="110"/>
                    <a:pt x="35" y="100"/>
                    <a:pt x="28" y="99"/>
                  </a:cubicBezTo>
                  <a:cubicBezTo>
                    <a:pt x="28" y="99"/>
                    <a:pt x="29" y="98"/>
                    <a:pt x="28" y="97"/>
                  </a:cubicBezTo>
                  <a:cubicBezTo>
                    <a:pt x="28" y="96"/>
                    <a:pt x="28" y="96"/>
                    <a:pt x="27" y="95"/>
                  </a:cubicBezTo>
                  <a:cubicBezTo>
                    <a:pt x="27" y="95"/>
                    <a:pt x="27" y="94"/>
                    <a:pt x="28" y="94"/>
                  </a:cubicBezTo>
                  <a:cubicBezTo>
                    <a:pt x="29" y="94"/>
                    <a:pt x="29" y="95"/>
                    <a:pt x="29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5"/>
                    <a:pt x="31" y="94"/>
                    <a:pt x="32" y="94"/>
                  </a:cubicBezTo>
                  <a:cubicBezTo>
                    <a:pt x="32" y="93"/>
                    <a:pt x="32" y="94"/>
                    <a:pt x="32" y="94"/>
                  </a:cubicBezTo>
                  <a:cubicBezTo>
                    <a:pt x="33" y="95"/>
                    <a:pt x="32" y="96"/>
                    <a:pt x="33" y="97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2" y="99"/>
                    <a:pt x="32" y="99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5" y="106"/>
                    <a:pt x="52" y="102"/>
                    <a:pt x="52" y="97"/>
                  </a:cubicBezTo>
                  <a:cubicBezTo>
                    <a:pt x="52" y="96"/>
                    <a:pt x="51" y="96"/>
                    <a:pt x="51" y="95"/>
                  </a:cubicBezTo>
                  <a:cubicBezTo>
                    <a:pt x="50" y="94"/>
                    <a:pt x="49" y="94"/>
                    <a:pt x="49" y="93"/>
                  </a:cubicBezTo>
                  <a:cubicBezTo>
                    <a:pt x="48" y="92"/>
                    <a:pt x="48" y="90"/>
                    <a:pt x="48" y="88"/>
                  </a:cubicBezTo>
                  <a:cubicBezTo>
                    <a:pt x="49" y="87"/>
                    <a:pt x="49" y="85"/>
                    <a:pt x="49" y="84"/>
                  </a:cubicBezTo>
                  <a:cubicBezTo>
                    <a:pt x="50" y="81"/>
                    <a:pt x="50" y="79"/>
                    <a:pt x="51" y="76"/>
                  </a:cubicBezTo>
                  <a:cubicBezTo>
                    <a:pt x="52" y="73"/>
                    <a:pt x="53" y="69"/>
                    <a:pt x="54" y="66"/>
                  </a:cubicBezTo>
                  <a:cubicBezTo>
                    <a:pt x="54" y="64"/>
                    <a:pt x="54" y="63"/>
                    <a:pt x="54" y="62"/>
                  </a:cubicBezTo>
                  <a:cubicBezTo>
                    <a:pt x="55" y="60"/>
                    <a:pt x="55" y="59"/>
                    <a:pt x="55" y="58"/>
                  </a:cubicBezTo>
                  <a:cubicBezTo>
                    <a:pt x="55" y="57"/>
                    <a:pt x="55" y="55"/>
                    <a:pt x="55" y="55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5" y="52"/>
                    <a:pt x="56" y="52"/>
                    <a:pt x="57" y="52"/>
                  </a:cubicBezTo>
                  <a:cubicBezTo>
                    <a:pt x="57" y="51"/>
                    <a:pt x="57" y="51"/>
                    <a:pt x="58" y="50"/>
                  </a:cubicBezTo>
                  <a:cubicBezTo>
                    <a:pt x="58" y="49"/>
                    <a:pt x="57" y="48"/>
                    <a:pt x="56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5190" y="3626"/>
              <a:ext cx="26" cy="15"/>
            </a:xfrm>
            <a:custGeom>
              <a:avLst/>
              <a:gdLst>
                <a:gd name="T0" fmla="*/ 1 w 7"/>
                <a:gd name="T1" fmla="*/ 1 h 4"/>
                <a:gd name="T2" fmla="*/ 4 w 7"/>
                <a:gd name="T3" fmla="*/ 2 h 4"/>
                <a:gd name="T4" fmla="*/ 6 w 7"/>
                <a:gd name="T5" fmla="*/ 2 h 4"/>
                <a:gd name="T6" fmla="*/ 7 w 7"/>
                <a:gd name="T7" fmla="*/ 3 h 4"/>
                <a:gd name="T8" fmla="*/ 7 w 7"/>
                <a:gd name="T9" fmla="*/ 4 h 4"/>
                <a:gd name="T10" fmla="*/ 1 w 7"/>
                <a:gd name="T11" fmla="*/ 2 h 4"/>
                <a:gd name="T12" fmla="*/ 0 w 7"/>
                <a:gd name="T13" fmla="*/ 1 h 4"/>
                <a:gd name="T14" fmla="*/ 1 w 7"/>
                <a:gd name="T15" fmla="*/ 0 h 4"/>
                <a:gd name="T16" fmla="*/ 1 w 7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3" y="4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5332" y="3629"/>
              <a:ext cx="23" cy="8"/>
            </a:xfrm>
            <a:custGeom>
              <a:avLst/>
              <a:gdLst>
                <a:gd name="T0" fmla="*/ 6 w 6"/>
                <a:gd name="T1" fmla="*/ 0 h 2"/>
                <a:gd name="T2" fmla="*/ 5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1 h 2"/>
                <a:gd name="T10" fmla="*/ 6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5220" y="3678"/>
              <a:ext cx="30" cy="27"/>
            </a:xfrm>
            <a:custGeom>
              <a:avLst/>
              <a:gdLst>
                <a:gd name="T0" fmla="*/ 2 w 8"/>
                <a:gd name="T1" fmla="*/ 0 h 7"/>
                <a:gd name="T2" fmla="*/ 2 w 8"/>
                <a:gd name="T3" fmla="*/ 5 h 7"/>
                <a:gd name="T4" fmla="*/ 7 w 8"/>
                <a:gd name="T5" fmla="*/ 3 h 7"/>
                <a:gd name="T6" fmla="*/ 4 w 8"/>
                <a:gd name="T7" fmla="*/ 4 h 7"/>
                <a:gd name="T8" fmla="*/ 2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2" y="0"/>
                    <a:pt x="0" y="3"/>
                    <a:pt x="2" y="5"/>
                  </a:cubicBezTo>
                  <a:cubicBezTo>
                    <a:pt x="5" y="7"/>
                    <a:pt x="8" y="4"/>
                    <a:pt x="7" y="3"/>
                  </a:cubicBezTo>
                  <a:cubicBezTo>
                    <a:pt x="7" y="3"/>
                    <a:pt x="6" y="5"/>
                    <a:pt x="4" y="4"/>
                  </a:cubicBezTo>
                  <a:cubicBezTo>
                    <a:pt x="1" y="4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5302" y="3678"/>
              <a:ext cx="27" cy="27"/>
            </a:xfrm>
            <a:custGeom>
              <a:avLst/>
              <a:gdLst>
                <a:gd name="T0" fmla="*/ 0 w 7"/>
                <a:gd name="T1" fmla="*/ 4 h 7"/>
                <a:gd name="T2" fmla="*/ 5 w 7"/>
                <a:gd name="T3" fmla="*/ 5 h 7"/>
                <a:gd name="T4" fmla="*/ 3 w 7"/>
                <a:gd name="T5" fmla="*/ 1 h 7"/>
                <a:gd name="T6" fmla="*/ 4 w 7"/>
                <a:gd name="T7" fmla="*/ 4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4" y="7"/>
                    <a:pt x="5" y="5"/>
                  </a:cubicBezTo>
                  <a:cubicBezTo>
                    <a:pt x="7" y="2"/>
                    <a:pt x="4" y="0"/>
                    <a:pt x="3" y="1"/>
                  </a:cubicBezTo>
                  <a:cubicBezTo>
                    <a:pt x="3" y="1"/>
                    <a:pt x="5" y="2"/>
                    <a:pt x="4" y="4"/>
                  </a:cubicBezTo>
                  <a:cubicBezTo>
                    <a:pt x="3" y="6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5"/>
          </a:xfrm>
        </p:spPr>
        <p:txBody>
          <a:bodyPr wrap="square"/>
          <a:lstStyle>
            <a:lvl1pPr>
              <a:defRPr>
                <a:ln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70"/>
            <a:ext cx="4038600" cy="5015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70"/>
            <a:ext cx="4038600" cy="5015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[Presenter]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9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 bwMode="auto">
          <a:xfrm>
            <a:off x="0" y="0"/>
            <a:ext cx="9144000" cy="1058955"/>
          </a:xfrm>
          <a:prstGeom prst="rect">
            <a:avLst/>
          </a:prstGeom>
          <a:solidFill>
            <a:srgbClr val="246A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5" name="Group 31"/>
          <p:cNvGrpSpPr>
            <a:grpSpLocks noChangeAspect="1"/>
          </p:cNvGrpSpPr>
          <p:nvPr userDrawn="1"/>
        </p:nvGrpSpPr>
        <p:grpSpPr bwMode="auto">
          <a:xfrm>
            <a:off x="8239832" y="140888"/>
            <a:ext cx="779085" cy="777178"/>
            <a:chOff x="4900" y="3472"/>
            <a:chExt cx="748" cy="747"/>
          </a:xfrm>
        </p:grpSpPr>
        <p:sp>
          <p:nvSpPr>
            <p:cNvPr id="46" name="Freeform 32"/>
            <p:cNvSpPr>
              <a:spLocks/>
            </p:cNvSpPr>
            <p:nvPr userDrawn="1"/>
          </p:nvSpPr>
          <p:spPr bwMode="auto">
            <a:xfrm>
              <a:off x="4930" y="3746"/>
              <a:ext cx="79" cy="79"/>
            </a:xfrm>
            <a:custGeom>
              <a:avLst/>
              <a:gdLst>
                <a:gd name="T0" fmla="*/ 10 w 21"/>
                <a:gd name="T1" fmla="*/ 5 h 21"/>
                <a:gd name="T2" fmla="*/ 4 w 21"/>
                <a:gd name="T3" fmla="*/ 5 h 21"/>
                <a:gd name="T4" fmla="*/ 3 w 21"/>
                <a:gd name="T5" fmla="*/ 6 h 21"/>
                <a:gd name="T6" fmla="*/ 3 w 21"/>
                <a:gd name="T7" fmla="*/ 7 h 21"/>
                <a:gd name="T8" fmla="*/ 2 w 21"/>
                <a:gd name="T9" fmla="*/ 7 h 21"/>
                <a:gd name="T10" fmla="*/ 3 w 21"/>
                <a:gd name="T11" fmla="*/ 3 h 21"/>
                <a:gd name="T12" fmla="*/ 3 w 21"/>
                <a:gd name="T13" fmla="*/ 0 h 21"/>
                <a:gd name="T14" fmla="*/ 4 w 21"/>
                <a:gd name="T15" fmla="*/ 0 h 21"/>
                <a:gd name="T16" fmla="*/ 4 w 21"/>
                <a:gd name="T17" fmla="*/ 1 h 21"/>
                <a:gd name="T18" fmla="*/ 4 w 21"/>
                <a:gd name="T19" fmla="*/ 3 h 21"/>
                <a:gd name="T20" fmla="*/ 10 w 21"/>
                <a:gd name="T21" fmla="*/ 4 h 21"/>
                <a:gd name="T22" fmla="*/ 13 w 21"/>
                <a:gd name="T23" fmla="*/ 5 h 21"/>
                <a:gd name="T24" fmla="*/ 20 w 21"/>
                <a:gd name="T25" fmla="*/ 8 h 21"/>
                <a:gd name="T26" fmla="*/ 21 w 21"/>
                <a:gd name="T27" fmla="*/ 14 h 21"/>
                <a:gd name="T28" fmla="*/ 19 w 21"/>
                <a:gd name="T29" fmla="*/ 19 h 21"/>
                <a:gd name="T30" fmla="*/ 11 w 21"/>
                <a:gd name="T31" fmla="*/ 20 h 21"/>
                <a:gd name="T32" fmla="*/ 4 w 21"/>
                <a:gd name="T33" fmla="*/ 19 h 21"/>
                <a:gd name="T34" fmla="*/ 0 w 21"/>
                <a:gd name="T35" fmla="*/ 20 h 21"/>
                <a:gd name="T36" fmla="*/ 0 w 21"/>
                <a:gd name="T37" fmla="*/ 21 h 21"/>
                <a:gd name="T38" fmla="*/ 0 w 21"/>
                <a:gd name="T39" fmla="*/ 21 h 21"/>
                <a:gd name="T40" fmla="*/ 0 w 21"/>
                <a:gd name="T41" fmla="*/ 17 h 21"/>
                <a:gd name="T42" fmla="*/ 1 w 21"/>
                <a:gd name="T43" fmla="*/ 13 h 21"/>
                <a:gd name="T44" fmla="*/ 2 w 21"/>
                <a:gd name="T45" fmla="*/ 13 h 21"/>
                <a:gd name="T46" fmla="*/ 1 w 21"/>
                <a:gd name="T47" fmla="*/ 14 h 21"/>
                <a:gd name="T48" fmla="*/ 5 w 21"/>
                <a:gd name="T49" fmla="*/ 16 h 21"/>
                <a:gd name="T50" fmla="*/ 11 w 21"/>
                <a:gd name="T51" fmla="*/ 18 h 21"/>
                <a:gd name="T52" fmla="*/ 20 w 21"/>
                <a:gd name="T53" fmla="*/ 13 h 21"/>
                <a:gd name="T54" fmla="*/ 13 w 21"/>
                <a:gd name="T55" fmla="*/ 6 h 21"/>
                <a:gd name="T56" fmla="*/ 10 w 21"/>
                <a:gd name="T5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21">
                  <a:moveTo>
                    <a:pt x="10" y="5"/>
                  </a:moveTo>
                  <a:cubicBezTo>
                    <a:pt x="8" y="5"/>
                    <a:pt x="5" y="4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5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3"/>
                    <a:pt x="8" y="4"/>
                    <a:pt x="10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5"/>
                    <a:pt x="18" y="6"/>
                    <a:pt x="20" y="8"/>
                  </a:cubicBezTo>
                  <a:cubicBezTo>
                    <a:pt x="21" y="9"/>
                    <a:pt x="21" y="12"/>
                    <a:pt x="21" y="14"/>
                  </a:cubicBezTo>
                  <a:cubicBezTo>
                    <a:pt x="21" y="16"/>
                    <a:pt x="20" y="18"/>
                    <a:pt x="19" y="19"/>
                  </a:cubicBezTo>
                  <a:cubicBezTo>
                    <a:pt x="17" y="20"/>
                    <a:pt x="15" y="21"/>
                    <a:pt x="11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8"/>
                    <a:pt x="1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" y="16"/>
                    <a:pt x="1" y="15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2" y="16"/>
                    <a:pt x="5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18"/>
                    <a:pt x="19" y="17"/>
                    <a:pt x="20" y="13"/>
                  </a:cubicBezTo>
                  <a:cubicBezTo>
                    <a:pt x="21" y="9"/>
                    <a:pt x="18" y="7"/>
                    <a:pt x="13" y="6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4953" y="3645"/>
              <a:ext cx="101" cy="101"/>
            </a:xfrm>
            <a:custGeom>
              <a:avLst/>
              <a:gdLst>
                <a:gd name="T0" fmla="*/ 22 w 27"/>
                <a:gd name="T1" fmla="*/ 9 h 27"/>
                <a:gd name="T2" fmla="*/ 27 w 27"/>
                <a:gd name="T3" fmla="*/ 11 h 27"/>
                <a:gd name="T4" fmla="*/ 27 w 27"/>
                <a:gd name="T5" fmla="*/ 12 h 27"/>
                <a:gd name="T6" fmla="*/ 21 w 27"/>
                <a:gd name="T7" fmla="*/ 13 h 27"/>
                <a:gd name="T8" fmla="*/ 11 w 27"/>
                <a:gd name="T9" fmla="*/ 15 h 27"/>
                <a:gd name="T10" fmla="*/ 6 w 27"/>
                <a:gd name="T11" fmla="*/ 16 h 27"/>
                <a:gd name="T12" fmla="*/ 6 w 27"/>
                <a:gd name="T13" fmla="*/ 16 h 27"/>
                <a:gd name="T14" fmla="*/ 7 w 27"/>
                <a:gd name="T15" fmla="*/ 17 h 27"/>
                <a:gd name="T16" fmla="*/ 13 w 27"/>
                <a:gd name="T17" fmla="*/ 21 h 27"/>
                <a:gd name="T18" fmla="*/ 18 w 27"/>
                <a:gd name="T19" fmla="*/ 23 h 27"/>
                <a:gd name="T20" fmla="*/ 20 w 27"/>
                <a:gd name="T21" fmla="*/ 22 h 27"/>
                <a:gd name="T22" fmla="*/ 20 w 27"/>
                <a:gd name="T23" fmla="*/ 21 h 27"/>
                <a:gd name="T24" fmla="*/ 21 w 27"/>
                <a:gd name="T25" fmla="*/ 22 h 27"/>
                <a:gd name="T26" fmla="*/ 19 w 27"/>
                <a:gd name="T27" fmla="*/ 25 h 27"/>
                <a:gd name="T28" fmla="*/ 18 w 27"/>
                <a:gd name="T29" fmla="*/ 27 h 27"/>
                <a:gd name="T30" fmla="*/ 17 w 27"/>
                <a:gd name="T31" fmla="*/ 27 h 27"/>
                <a:gd name="T32" fmla="*/ 17 w 27"/>
                <a:gd name="T33" fmla="*/ 26 h 27"/>
                <a:gd name="T34" fmla="*/ 17 w 27"/>
                <a:gd name="T35" fmla="*/ 25 h 27"/>
                <a:gd name="T36" fmla="*/ 12 w 27"/>
                <a:gd name="T37" fmla="*/ 22 h 27"/>
                <a:gd name="T38" fmla="*/ 5 w 27"/>
                <a:gd name="T39" fmla="*/ 17 h 27"/>
                <a:gd name="T40" fmla="*/ 3 w 27"/>
                <a:gd name="T41" fmla="*/ 17 h 27"/>
                <a:gd name="T42" fmla="*/ 1 w 27"/>
                <a:gd name="T43" fmla="*/ 18 h 27"/>
                <a:gd name="T44" fmla="*/ 1 w 27"/>
                <a:gd name="T45" fmla="*/ 19 h 27"/>
                <a:gd name="T46" fmla="*/ 0 w 27"/>
                <a:gd name="T47" fmla="*/ 18 h 27"/>
                <a:gd name="T48" fmla="*/ 2 w 27"/>
                <a:gd name="T49" fmla="*/ 15 h 27"/>
                <a:gd name="T50" fmla="*/ 3 w 27"/>
                <a:gd name="T51" fmla="*/ 14 h 27"/>
                <a:gd name="T52" fmla="*/ 11 w 27"/>
                <a:gd name="T53" fmla="*/ 13 h 27"/>
                <a:gd name="T54" fmla="*/ 15 w 27"/>
                <a:gd name="T55" fmla="*/ 12 h 27"/>
                <a:gd name="T56" fmla="*/ 22 w 27"/>
                <a:gd name="T57" fmla="*/ 10 h 27"/>
                <a:gd name="T58" fmla="*/ 22 w 27"/>
                <a:gd name="T59" fmla="*/ 10 h 27"/>
                <a:gd name="T60" fmla="*/ 21 w 27"/>
                <a:gd name="T61" fmla="*/ 10 h 27"/>
                <a:gd name="T62" fmla="*/ 15 w 27"/>
                <a:gd name="T63" fmla="*/ 7 h 27"/>
                <a:gd name="T64" fmla="*/ 10 w 27"/>
                <a:gd name="T65" fmla="*/ 4 h 27"/>
                <a:gd name="T66" fmla="*/ 8 w 27"/>
                <a:gd name="T67" fmla="*/ 5 h 27"/>
                <a:gd name="T68" fmla="*/ 8 w 27"/>
                <a:gd name="T69" fmla="*/ 6 h 27"/>
                <a:gd name="T70" fmla="*/ 7 w 27"/>
                <a:gd name="T71" fmla="*/ 5 h 27"/>
                <a:gd name="T72" fmla="*/ 9 w 27"/>
                <a:gd name="T73" fmla="*/ 2 h 27"/>
                <a:gd name="T74" fmla="*/ 11 w 27"/>
                <a:gd name="T75" fmla="*/ 0 h 27"/>
                <a:gd name="T76" fmla="*/ 11 w 27"/>
                <a:gd name="T77" fmla="*/ 0 h 27"/>
                <a:gd name="T78" fmla="*/ 11 w 27"/>
                <a:gd name="T79" fmla="*/ 0 h 27"/>
                <a:gd name="T80" fmla="*/ 11 w 27"/>
                <a:gd name="T81" fmla="*/ 2 h 27"/>
                <a:gd name="T82" fmla="*/ 16 w 27"/>
                <a:gd name="T83" fmla="*/ 5 h 27"/>
                <a:gd name="T84" fmla="*/ 22 w 27"/>
                <a:gd name="T8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27">
                  <a:moveTo>
                    <a:pt x="22" y="9"/>
                  </a:moveTo>
                  <a:cubicBezTo>
                    <a:pt x="23" y="9"/>
                    <a:pt x="26" y="11"/>
                    <a:pt x="27" y="11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6" y="12"/>
                    <a:pt x="25" y="12"/>
                    <a:pt x="21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7" y="23"/>
                    <a:pt x="18" y="23"/>
                  </a:cubicBezTo>
                  <a:cubicBezTo>
                    <a:pt x="19" y="23"/>
                    <a:pt x="19" y="23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1"/>
                    <a:pt x="21" y="22"/>
                  </a:cubicBezTo>
                  <a:cubicBezTo>
                    <a:pt x="20" y="23"/>
                    <a:pt x="20" y="24"/>
                    <a:pt x="19" y="25"/>
                  </a:cubicBezTo>
                  <a:cubicBezTo>
                    <a:pt x="18" y="26"/>
                    <a:pt x="18" y="26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17" y="25"/>
                  </a:cubicBezTo>
                  <a:cubicBezTo>
                    <a:pt x="17" y="24"/>
                    <a:pt x="14" y="22"/>
                    <a:pt x="12" y="2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2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7"/>
                    <a:pt x="2" y="16"/>
                    <a:pt x="2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4" y="14"/>
                    <a:pt x="9" y="13"/>
                    <a:pt x="11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8" y="11"/>
                    <a:pt x="20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1" y="4"/>
                    <a:pt x="10" y="4"/>
                  </a:cubicBez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10" y="1"/>
                    <a:pt x="10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5" y="5"/>
                    <a:pt x="16" y="5"/>
                  </a:cubicBezTo>
                  <a:lnTo>
                    <a:pt x="2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5017" y="3596"/>
              <a:ext cx="71" cy="71"/>
            </a:xfrm>
            <a:custGeom>
              <a:avLst/>
              <a:gdLst>
                <a:gd name="T0" fmla="*/ 5 w 19"/>
                <a:gd name="T1" fmla="*/ 7 h 19"/>
                <a:gd name="T2" fmla="*/ 1 w 19"/>
                <a:gd name="T3" fmla="*/ 6 h 19"/>
                <a:gd name="T4" fmla="*/ 1 w 19"/>
                <a:gd name="T5" fmla="*/ 6 h 19"/>
                <a:gd name="T6" fmla="*/ 0 w 19"/>
                <a:gd name="T7" fmla="*/ 6 h 19"/>
                <a:gd name="T8" fmla="*/ 3 w 19"/>
                <a:gd name="T9" fmla="*/ 3 h 19"/>
                <a:gd name="T10" fmla="*/ 5 w 19"/>
                <a:gd name="T11" fmla="*/ 0 h 19"/>
                <a:gd name="T12" fmla="*/ 6 w 19"/>
                <a:gd name="T13" fmla="*/ 1 h 19"/>
                <a:gd name="T14" fmla="*/ 5 w 19"/>
                <a:gd name="T15" fmla="*/ 1 h 19"/>
                <a:gd name="T16" fmla="*/ 7 w 19"/>
                <a:gd name="T17" fmla="*/ 5 h 19"/>
                <a:gd name="T18" fmla="*/ 14 w 19"/>
                <a:gd name="T19" fmla="*/ 13 h 19"/>
                <a:gd name="T20" fmla="*/ 18 w 19"/>
                <a:gd name="T21" fmla="*/ 14 h 19"/>
                <a:gd name="T22" fmla="*/ 19 w 19"/>
                <a:gd name="T23" fmla="*/ 13 h 19"/>
                <a:gd name="T24" fmla="*/ 19 w 19"/>
                <a:gd name="T25" fmla="*/ 14 h 19"/>
                <a:gd name="T26" fmla="*/ 17 w 19"/>
                <a:gd name="T27" fmla="*/ 16 h 19"/>
                <a:gd name="T28" fmla="*/ 14 w 19"/>
                <a:gd name="T29" fmla="*/ 19 h 19"/>
                <a:gd name="T30" fmla="*/ 14 w 19"/>
                <a:gd name="T31" fmla="*/ 19 h 19"/>
                <a:gd name="T32" fmla="*/ 14 w 19"/>
                <a:gd name="T33" fmla="*/ 18 h 19"/>
                <a:gd name="T34" fmla="*/ 13 w 19"/>
                <a:gd name="T35" fmla="*/ 14 h 19"/>
                <a:gd name="T36" fmla="*/ 5 w 19"/>
                <a:gd name="T3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5" y="7"/>
                  </a:move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5"/>
                    <a:pt x="17" y="15"/>
                    <a:pt x="18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6"/>
                    <a:pt x="13" y="1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Freeform 35"/>
            <p:cNvSpPr>
              <a:spLocks/>
            </p:cNvSpPr>
            <p:nvPr userDrawn="1"/>
          </p:nvSpPr>
          <p:spPr bwMode="auto">
            <a:xfrm>
              <a:off x="5058" y="3532"/>
              <a:ext cx="75" cy="86"/>
            </a:xfrm>
            <a:custGeom>
              <a:avLst/>
              <a:gdLst>
                <a:gd name="T0" fmla="*/ 4 w 20"/>
                <a:gd name="T1" fmla="*/ 13 h 23"/>
                <a:gd name="T2" fmla="*/ 1 w 20"/>
                <a:gd name="T3" fmla="*/ 12 h 23"/>
                <a:gd name="T4" fmla="*/ 1 w 20"/>
                <a:gd name="T5" fmla="*/ 12 h 23"/>
                <a:gd name="T6" fmla="*/ 0 w 20"/>
                <a:gd name="T7" fmla="*/ 11 h 23"/>
                <a:gd name="T8" fmla="*/ 3 w 20"/>
                <a:gd name="T9" fmla="*/ 10 h 23"/>
                <a:gd name="T10" fmla="*/ 6 w 20"/>
                <a:gd name="T11" fmla="*/ 8 h 23"/>
                <a:gd name="T12" fmla="*/ 6 w 20"/>
                <a:gd name="T13" fmla="*/ 8 h 23"/>
                <a:gd name="T14" fmla="*/ 6 w 20"/>
                <a:gd name="T15" fmla="*/ 9 h 23"/>
                <a:gd name="T16" fmla="*/ 5 w 20"/>
                <a:gd name="T17" fmla="*/ 10 h 23"/>
                <a:gd name="T18" fmla="*/ 9 w 20"/>
                <a:gd name="T19" fmla="*/ 13 h 23"/>
                <a:gd name="T20" fmla="*/ 18 w 20"/>
                <a:gd name="T21" fmla="*/ 19 h 23"/>
                <a:gd name="T22" fmla="*/ 16 w 20"/>
                <a:gd name="T23" fmla="*/ 12 h 23"/>
                <a:gd name="T24" fmla="*/ 15 w 20"/>
                <a:gd name="T25" fmla="*/ 5 h 23"/>
                <a:gd name="T26" fmla="*/ 15 w 20"/>
                <a:gd name="T27" fmla="*/ 4 h 23"/>
                <a:gd name="T28" fmla="*/ 13 w 20"/>
                <a:gd name="T29" fmla="*/ 4 h 23"/>
                <a:gd name="T30" fmla="*/ 13 w 20"/>
                <a:gd name="T31" fmla="*/ 4 h 23"/>
                <a:gd name="T32" fmla="*/ 13 w 20"/>
                <a:gd name="T33" fmla="*/ 4 h 23"/>
                <a:gd name="T34" fmla="*/ 15 w 20"/>
                <a:gd name="T35" fmla="*/ 2 h 23"/>
                <a:gd name="T36" fmla="*/ 18 w 20"/>
                <a:gd name="T37" fmla="*/ 0 h 23"/>
                <a:gd name="T38" fmla="*/ 18 w 20"/>
                <a:gd name="T39" fmla="*/ 1 h 23"/>
                <a:gd name="T40" fmla="*/ 17 w 20"/>
                <a:gd name="T41" fmla="*/ 2 h 23"/>
                <a:gd name="T42" fmla="*/ 17 w 20"/>
                <a:gd name="T43" fmla="*/ 3 h 23"/>
                <a:gd name="T44" fmla="*/ 17 w 20"/>
                <a:gd name="T45" fmla="*/ 11 h 23"/>
                <a:gd name="T46" fmla="*/ 18 w 20"/>
                <a:gd name="T47" fmla="*/ 15 h 23"/>
                <a:gd name="T48" fmla="*/ 20 w 20"/>
                <a:gd name="T49" fmla="*/ 23 h 23"/>
                <a:gd name="T50" fmla="*/ 19 w 20"/>
                <a:gd name="T51" fmla="*/ 23 h 23"/>
                <a:gd name="T52" fmla="*/ 19 w 20"/>
                <a:gd name="T53" fmla="*/ 23 h 23"/>
                <a:gd name="T54" fmla="*/ 16 w 20"/>
                <a:gd name="T55" fmla="*/ 21 h 23"/>
                <a:gd name="T56" fmla="*/ 4 w 20"/>
                <a:gd name="T5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3">
                  <a:moveTo>
                    <a:pt x="4" y="13"/>
                  </a:moveTo>
                  <a:cubicBezTo>
                    <a:pt x="3" y="11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2" y="10"/>
                    <a:pt x="3" y="10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7" y="11"/>
                    <a:pt x="9" y="13"/>
                  </a:cubicBezTo>
                  <a:cubicBezTo>
                    <a:pt x="12" y="15"/>
                    <a:pt x="15" y="17"/>
                    <a:pt x="18" y="19"/>
                  </a:cubicBezTo>
                  <a:cubicBezTo>
                    <a:pt x="17" y="17"/>
                    <a:pt x="17" y="14"/>
                    <a:pt x="16" y="12"/>
                  </a:cubicBezTo>
                  <a:cubicBezTo>
                    <a:pt x="16" y="10"/>
                    <a:pt x="16" y="6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4" y="3"/>
                    <a:pt x="15" y="2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5"/>
                    <a:pt x="17" y="7"/>
                    <a:pt x="17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8"/>
                    <a:pt x="19" y="21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7" y="21"/>
                    <a:pt x="16" y="21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5156" y="3509"/>
              <a:ext cx="71" cy="83"/>
            </a:xfrm>
            <a:custGeom>
              <a:avLst/>
              <a:gdLst>
                <a:gd name="T0" fmla="*/ 3 w 19"/>
                <a:gd name="T1" fmla="*/ 7 h 22"/>
                <a:gd name="T2" fmla="*/ 0 w 19"/>
                <a:gd name="T3" fmla="*/ 4 h 22"/>
                <a:gd name="T4" fmla="*/ 0 w 19"/>
                <a:gd name="T5" fmla="*/ 4 h 22"/>
                <a:gd name="T6" fmla="*/ 0 w 19"/>
                <a:gd name="T7" fmla="*/ 3 h 22"/>
                <a:gd name="T8" fmla="*/ 3 w 19"/>
                <a:gd name="T9" fmla="*/ 3 h 22"/>
                <a:gd name="T10" fmla="*/ 8 w 19"/>
                <a:gd name="T11" fmla="*/ 1 h 22"/>
                <a:gd name="T12" fmla="*/ 12 w 19"/>
                <a:gd name="T13" fmla="*/ 0 h 22"/>
                <a:gd name="T14" fmla="*/ 14 w 19"/>
                <a:gd name="T15" fmla="*/ 3 h 22"/>
                <a:gd name="T16" fmla="*/ 13 w 19"/>
                <a:gd name="T17" fmla="*/ 4 h 22"/>
                <a:gd name="T18" fmla="*/ 10 w 19"/>
                <a:gd name="T19" fmla="*/ 2 h 22"/>
                <a:gd name="T20" fmla="*/ 7 w 19"/>
                <a:gd name="T21" fmla="*/ 2 h 22"/>
                <a:gd name="T22" fmla="*/ 5 w 19"/>
                <a:gd name="T23" fmla="*/ 3 h 22"/>
                <a:gd name="T24" fmla="*/ 5 w 19"/>
                <a:gd name="T25" fmla="*/ 4 h 22"/>
                <a:gd name="T26" fmla="*/ 6 w 19"/>
                <a:gd name="T27" fmla="*/ 10 h 22"/>
                <a:gd name="T28" fmla="*/ 7 w 19"/>
                <a:gd name="T29" fmla="*/ 10 h 22"/>
                <a:gd name="T30" fmla="*/ 9 w 19"/>
                <a:gd name="T31" fmla="*/ 10 h 22"/>
                <a:gd name="T32" fmla="*/ 11 w 19"/>
                <a:gd name="T33" fmla="*/ 9 h 22"/>
                <a:gd name="T34" fmla="*/ 12 w 19"/>
                <a:gd name="T35" fmla="*/ 8 h 22"/>
                <a:gd name="T36" fmla="*/ 12 w 19"/>
                <a:gd name="T37" fmla="*/ 7 h 22"/>
                <a:gd name="T38" fmla="*/ 13 w 19"/>
                <a:gd name="T39" fmla="*/ 7 h 22"/>
                <a:gd name="T40" fmla="*/ 13 w 19"/>
                <a:gd name="T41" fmla="*/ 9 h 22"/>
                <a:gd name="T42" fmla="*/ 14 w 19"/>
                <a:gd name="T43" fmla="*/ 12 h 22"/>
                <a:gd name="T44" fmla="*/ 13 w 19"/>
                <a:gd name="T45" fmla="*/ 12 h 22"/>
                <a:gd name="T46" fmla="*/ 13 w 19"/>
                <a:gd name="T47" fmla="*/ 11 h 22"/>
                <a:gd name="T48" fmla="*/ 12 w 19"/>
                <a:gd name="T49" fmla="*/ 10 h 22"/>
                <a:gd name="T50" fmla="*/ 9 w 19"/>
                <a:gd name="T51" fmla="*/ 11 h 22"/>
                <a:gd name="T52" fmla="*/ 8 w 19"/>
                <a:gd name="T53" fmla="*/ 11 h 22"/>
                <a:gd name="T54" fmla="*/ 7 w 19"/>
                <a:gd name="T55" fmla="*/ 12 h 22"/>
                <a:gd name="T56" fmla="*/ 8 w 19"/>
                <a:gd name="T57" fmla="*/ 16 h 22"/>
                <a:gd name="T58" fmla="*/ 10 w 19"/>
                <a:gd name="T59" fmla="*/ 19 h 22"/>
                <a:gd name="T60" fmla="*/ 13 w 19"/>
                <a:gd name="T61" fmla="*/ 19 h 22"/>
                <a:gd name="T62" fmla="*/ 17 w 19"/>
                <a:gd name="T63" fmla="*/ 17 h 22"/>
                <a:gd name="T64" fmla="*/ 18 w 19"/>
                <a:gd name="T65" fmla="*/ 14 h 22"/>
                <a:gd name="T66" fmla="*/ 19 w 19"/>
                <a:gd name="T67" fmla="*/ 14 h 22"/>
                <a:gd name="T68" fmla="*/ 19 w 19"/>
                <a:gd name="T69" fmla="*/ 18 h 22"/>
                <a:gd name="T70" fmla="*/ 11 w 19"/>
                <a:gd name="T71" fmla="*/ 20 h 22"/>
                <a:gd name="T72" fmla="*/ 8 w 19"/>
                <a:gd name="T73" fmla="*/ 21 h 22"/>
                <a:gd name="T74" fmla="*/ 5 w 19"/>
                <a:gd name="T75" fmla="*/ 22 h 22"/>
                <a:gd name="T76" fmla="*/ 4 w 19"/>
                <a:gd name="T77" fmla="*/ 22 h 22"/>
                <a:gd name="T78" fmla="*/ 5 w 19"/>
                <a:gd name="T79" fmla="*/ 21 h 22"/>
                <a:gd name="T80" fmla="*/ 6 w 19"/>
                <a:gd name="T81" fmla="*/ 17 h 22"/>
                <a:gd name="T82" fmla="*/ 3 w 19"/>
                <a:gd name="T8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22">
                  <a:moveTo>
                    <a:pt x="3" y="7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2" y="3"/>
                    <a:pt x="12" y="2"/>
                    <a:pt x="10" y="2"/>
                  </a:cubicBezTo>
                  <a:cubicBezTo>
                    <a:pt x="9" y="2"/>
                    <a:pt x="9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3" y="7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11" y="10"/>
                    <a:pt x="11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8"/>
                    <a:pt x="9" y="19"/>
                    <a:pt x="10" y="19"/>
                  </a:cubicBezTo>
                  <a:cubicBezTo>
                    <a:pt x="10" y="19"/>
                    <a:pt x="11" y="20"/>
                    <a:pt x="13" y="19"/>
                  </a:cubicBezTo>
                  <a:cubicBezTo>
                    <a:pt x="15" y="18"/>
                    <a:pt x="16" y="18"/>
                    <a:pt x="17" y="17"/>
                  </a:cubicBezTo>
                  <a:cubicBezTo>
                    <a:pt x="17" y="17"/>
                    <a:pt x="18" y="16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19" y="18"/>
                    <a:pt x="19" y="18"/>
                  </a:cubicBezTo>
                  <a:cubicBezTo>
                    <a:pt x="16" y="19"/>
                    <a:pt x="13" y="20"/>
                    <a:pt x="11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7" y="20"/>
                    <a:pt x="6" y="17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5242" y="3502"/>
              <a:ext cx="72" cy="75"/>
            </a:xfrm>
            <a:custGeom>
              <a:avLst/>
              <a:gdLst>
                <a:gd name="T0" fmla="*/ 6 w 19"/>
                <a:gd name="T1" fmla="*/ 9 h 20"/>
                <a:gd name="T2" fmla="*/ 6 w 19"/>
                <a:gd name="T3" fmla="*/ 10 h 20"/>
                <a:gd name="T4" fmla="*/ 8 w 19"/>
                <a:gd name="T5" fmla="*/ 10 h 20"/>
                <a:gd name="T6" fmla="*/ 11 w 19"/>
                <a:gd name="T7" fmla="*/ 9 h 20"/>
                <a:gd name="T8" fmla="*/ 12 w 19"/>
                <a:gd name="T9" fmla="*/ 5 h 20"/>
                <a:gd name="T10" fmla="*/ 8 w 19"/>
                <a:gd name="T11" fmla="*/ 1 h 20"/>
                <a:gd name="T12" fmla="*/ 6 w 19"/>
                <a:gd name="T13" fmla="*/ 2 h 20"/>
                <a:gd name="T14" fmla="*/ 6 w 19"/>
                <a:gd name="T15" fmla="*/ 9 h 20"/>
                <a:gd name="T16" fmla="*/ 3 w 19"/>
                <a:gd name="T17" fmla="*/ 5 h 20"/>
                <a:gd name="T18" fmla="*/ 2 w 19"/>
                <a:gd name="T19" fmla="*/ 1 h 20"/>
                <a:gd name="T20" fmla="*/ 1 w 19"/>
                <a:gd name="T21" fmla="*/ 1 h 20"/>
                <a:gd name="T22" fmla="*/ 1 w 19"/>
                <a:gd name="T23" fmla="*/ 0 h 20"/>
                <a:gd name="T24" fmla="*/ 8 w 19"/>
                <a:gd name="T25" fmla="*/ 0 h 20"/>
                <a:gd name="T26" fmla="*/ 13 w 19"/>
                <a:gd name="T27" fmla="*/ 1 h 20"/>
                <a:gd name="T28" fmla="*/ 15 w 19"/>
                <a:gd name="T29" fmla="*/ 5 h 20"/>
                <a:gd name="T30" fmla="*/ 11 w 19"/>
                <a:gd name="T31" fmla="*/ 10 h 20"/>
                <a:gd name="T32" fmla="*/ 11 w 19"/>
                <a:gd name="T33" fmla="*/ 11 h 20"/>
                <a:gd name="T34" fmla="*/ 17 w 19"/>
                <a:gd name="T35" fmla="*/ 19 h 20"/>
                <a:gd name="T36" fmla="*/ 19 w 19"/>
                <a:gd name="T37" fmla="*/ 19 h 20"/>
                <a:gd name="T38" fmla="*/ 19 w 19"/>
                <a:gd name="T39" fmla="*/ 20 h 20"/>
                <a:gd name="T40" fmla="*/ 18 w 19"/>
                <a:gd name="T41" fmla="*/ 20 h 20"/>
                <a:gd name="T42" fmla="*/ 12 w 19"/>
                <a:gd name="T43" fmla="*/ 16 h 20"/>
                <a:gd name="T44" fmla="*/ 9 w 19"/>
                <a:gd name="T45" fmla="*/ 12 h 20"/>
                <a:gd name="T46" fmla="*/ 7 w 19"/>
                <a:gd name="T47" fmla="*/ 11 h 20"/>
                <a:gd name="T48" fmla="*/ 6 w 19"/>
                <a:gd name="T49" fmla="*/ 11 h 20"/>
                <a:gd name="T50" fmla="*/ 6 w 19"/>
                <a:gd name="T51" fmla="*/ 15 h 20"/>
                <a:gd name="T52" fmla="*/ 7 w 19"/>
                <a:gd name="T53" fmla="*/ 19 h 20"/>
                <a:gd name="T54" fmla="*/ 8 w 19"/>
                <a:gd name="T55" fmla="*/ 19 h 20"/>
                <a:gd name="T56" fmla="*/ 8 w 19"/>
                <a:gd name="T57" fmla="*/ 20 h 20"/>
                <a:gd name="T58" fmla="*/ 4 w 19"/>
                <a:gd name="T59" fmla="*/ 19 h 20"/>
                <a:gd name="T60" fmla="*/ 1 w 19"/>
                <a:gd name="T61" fmla="*/ 20 h 20"/>
                <a:gd name="T62" fmla="*/ 1 w 19"/>
                <a:gd name="T63" fmla="*/ 19 h 20"/>
                <a:gd name="T64" fmla="*/ 1 w 19"/>
                <a:gd name="T65" fmla="*/ 19 h 20"/>
                <a:gd name="T66" fmla="*/ 3 w 19"/>
                <a:gd name="T67" fmla="*/ 15 h 20"/>
                <a:gd name="T68" fmla="*/ 3 w 19"/>
                <a:gd name="T6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0"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9"/>
                    <a:pt x="12" y="7"/>
                    <a:pt x="12" y="5"/>
                  </a:cubicBezTo>
                  <a:cubicBezTo>
                    <a:pt x="12" y="3"/>
                    <a:pt x="11" y="1"/>
                    <a:pt x="8" y="1"/>
                  </a:cubicBezTo>
                  <a:cubicBezTo>
                    <a:pt x="6" y="1"/>
                    <a:pt x="6" y="1"/>
                    <a:pt x="6" y="2"/>
                  </a:cubicBezTo>
                  <a:lnTo>
                    <a:pt x="6" y="9"/>
                  </a:lnTo>
                  <a:close/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8"/>
                    <a:pt x="13" y="9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4" y="14"/>
                    <a:pt x="15" y="17"/>
                    <a:pt x="17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5" y="20"/>
                    <a:pt x="14" y="19"/>
                    <a:pt x="12" y="16"/>
                  </a:cubicBezTo>
                  <a:cubicBezTo>
                    <a:pt x="11" y="15"/>
                    <a:pt x="10" y="13"/>
                    <a:pt x="9" y="12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7" y="20"/>
                    <a:pt x="6" y="19"/>
                    <a:pt x="4" y="19"/>
                  </a:cubicBezTo>
                  <a:cubicBezTo>
                    <a:pt x="3" y="19"/>
                    <a:pt x="2" y="20"/>
                    <a:pt x="1" y="20"/>
                  </a:cubicBezTo>
                  <a:cubicBezTo>
                    <a:pt x="1" y="19"/>
                    <a:pt x="0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 38"/>
            <p:cNvSpPr>
              <a:spLocks/>
            </p:cNvSpPr>
            <p:nvPr userDrawn="1"/>
          </p:nvSpPr>
          <p:spPr bwMode="auto">
            <a:xfrm>
              <a:off x="5336" y="3513"/>
              <a:ext cx="60" cy="79"/>
            </a:xfrm>
            <a:custGeom>
              <a:avLst/>
              <a:gdLst>
                <a:gd name="T0" fmla="*/ 4 w 16"/>
                <a:gd name="T1" fmla="*/ 20 h 21"/>
                <a:gd name="T2" fmla="*/ 0 w 16"/>
                <a:gd name="T3" fmla="*/ 18 h 21"/>
                <a:gd name="T4" fmla="*/ 1 w 16"/>
                <a:gd name="T5" fmla="*/ 14 h 21"/>
                <a:gd name="T6" fmla="*/ 1 w 16"/>
                <a:gd name="T7" fmla="*/ 14 h 21"/>
                <a:gd name="T8" fmla="*/ 5 w 16"/>
                <a:gd name="T9" fmla="*/ 19 h 21"/>
                <a:gd name="T10" fmla="*/ 10 w 16"/>
                <a:gd name="T11" fmla="*/ 17 h 21"/>
                <a:gd name="T12" fmla="*/ 8 w 16"/>
                <a:gd name="T13" fmla="*/ 13 h 21"/>
                <a:gd name="T14" fmla="*/ 6 w 16"/>
                <a:gd name="T15" fmla="*/ 10 h 21"/>
                <a:gd name="T16" fmla="*/ 5 w 16"/>
                <a:gd name="T17" fmla="*/ 4 h 21"/>
                <a:gd name="T18" fmla="*/ 12 w 16"/>
                <a:gd name="T19" fmla="*/ 1 h 21"/>
                <a:gd name="T20" fmla="*/ 15 w 16"/>
                <a:gd name="T21" fmla="*/ 2 h 21"/>
                <a:gd name="T22" fmla="*/ 15 w 16"/>
                <a:gd name="T23" fmla="*/ 3 h 21"/>
                <a:gd name="T24" fmla="*/ 15 w 16"/>
                <a:gd name="T25" fmla="*/ 6 h 21"/>
                <a:gd name="T26" fmla="*/ 14 w 16"/>
                <a:gd name="T27" fmla="*/ 6 h 21"/>
                <a:gd name="T28" fmla="*/ 11 w 16"/>
                <a:gd name="T29" fmla="*/ 2 h 21"/>
                <a:gd name="T30" fmla="*/ 7 w 16"/>
                <a:gd name="T31" fmla="*/ 4 h 21"/>
                <a:gd name="T32" fmla="*/ 8 w 16"/>
                <a:gd name="T33" fmla="*/ 8 h 21"/>
                <a:gd name="T34" fmla="*/ 10 w 16"/>
                <a:gd name="T35" fmla="*/ 10 h 21"/>
                <a:gd name="T36" fmla="*/ 12 w 16"/>
                <a:gd name="T37" fmla="*/ 17 h 21"/>
                <a:gd name="T38" fmla="*/ 4 w 16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21">
                  <a:moveTo>
                    <a:pt x="4" y="20"/>
                  </a:moveTo>
                  <a:cubicBezTo>
                    <a:pt x="2" y="19"/>
                    <a:pt x="1" y="18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5"/>
                    <a:pt x="2" y="18"/>
                    <a:pt x="5" y="19"/>
                  </a:cubicBezTo>
                  <a:cubicBezTo>
                    <a:pt x="7" y="20"/>
                    <a:pt x="9" y="19"/>
                    <a:pt x="10" y="17"/>
                  </a:cubicBezTo>
                  <a:cubicBezTo>
                    <a:pt x="10" y="16"/>
                    <a:pt x="10" y="15"/>
                    <a:pt x="8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4" y="7"/>
                    <a:pt x="5" y="4"/>
                  </a:cubicBezTo>
                  <a:cubicBezTo>
                    <a:pt x="6" y="2"/>
                    <a:pt x="8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5" y="5"/>
                    <a:pt x="15" y="6"/>
                  </a:cubicBezTo>
                  <a:cubicBezTo>
                    <a:pt x="15" y="7"/>
                    <a:pt x="14" y="7"/>
                    <a:pt x="14" y="6"/>
                  </a:cubicBezTo>
                  <a:cubicBezTo>
                    <a:pt x="14" y="5"/>
                    <a:pt x="14" y="3"/>
                    <a:pt x="11" y="2"/>
                  </a:cubicBezTo>
                  <a:cubicBezTo>
                    <a:pt x="9" y="1"/>
                    <a:pt x="7" y="3"/>
                    <a:pt x="7" y="4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2"/>
                    <a:pt x="13" y="14"/>
                    <a:pt x="12" y="17"/>
                  </a:cubicBezTo>
                  <a:cubicBezTo>
                    <a:pt x="11" y="20"/>
                    <a:pt x="8" y="21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5404" y="3547"/>
              <a:ext cx="60" cy="75"/>
            </a:xfrm>
            <a:custGeom>
              <a:avLst/>
              <a:gdLst>
                <a:gd name="T0" fmla="*/ 10 w 16"/>
                <a:gd name="T1" fmla="*/ 5 h 20"/>
                <a:gd name="T2" fmla="*/ 10 w 16"/>
                <a:gd name="T3" fmla="*/ 1 h 20"/>
                <a:gd name="T4" fmla="*/ 10 w 16"/>
                <a:gd name="T5" fmla="*/ 0 h 20"/>
                <a:gd name="T6" fmla="*/ 10 w 16"/>
                <a:gd name="T7" fmla="*/ 0 h 20"/>
                <a:gd name="T8" fmla="*/ 13 w 16"/>
                <a:gd name="T9" fmla="*/ 2 h 20"/>
                <a:gd name="T10" fmla="*/ 16 w 16"/>
                <a:gd name="T11" fmla="*/ 3 h 20"/>
                <a:gd name="T12" fmla="*/ 16 w 16"/>
                <a:gd name="T13" fmla="*/ 4 h 20"/>
                <a:gd name="T14" fmla="*/ 15 w 16"/>
                <a:gd name="T15" fmla="*/ 4 h 20"/>
                <a:gd name="T16" fmla="*/ 12 w 16"/>
                <a:gd name="T17" fmla="*/ 6 h 20"/>
                <a:gd name="T18" fmla="*/ 6 w 16"/>
                <a:gd name="T19" fmla="*/ 15 h 20"/>
                <a:gd name="T20" fmla="*/ 6 w 16"/>
                <a:gd name="T21" fmla="*/ 19 h 20"/>
                <a:gd name="T22" fmla="*/ 6 w 16"/>
                <a:gd name="T23" fmla="*/ 19 h 20"/>
                <a:gd name="T24" fmla="*/ 6 w 16"/>
                <a:gd name="T25" fmla="*/ 20 h 20"/>
                <a:gd name="T26" fmla="*/ 3 w 16"/>
                <a:gd name="T27" fmla="*/ 18 h 20"/>
                <a:gd name="T28" fmla="*/ 0 w 16"/>
                <a:gd name="T29" fmla="*/ 16 h 20"/>
                <a:gd name="T30" fmla="*/ 0 w 16"/>
                <a:gd name="T31" fmla="*/ 16 h 20"/>
                <a:gd name="T32" fmla="*/ 1 w 16"/>
                <a:gd name="T33" fmla="*/ 16 h 20"/>
                <a:gd name="T34" fmla="*/ 4 w 16"/>
                <a:gd name="T35" fmla="*/ 14 h 20"/>
                <a:gd name="T36" fmla="*/ 10 w 16"/>
                <a:gd name="T3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0">
                  <a:moveTo>
                    <a:pt x="10" y="5"/>
                  </a:moveTo>
                  <a:cubicBezTo>
                    <a:pt x="11" y="2"/>
                    <a:pt x="12" y="2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3"/>
                    <a:pt x="12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4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1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3" y="16"/>
                    <a:pt x="4" y="1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5460" y="3588"/>
              <a:ext cx="90" cy="87"/>
            </a:xfrm>
            <a:custGeom>
              <a:avLst/>
              <a:gdLst>
                <a:gd name="T0" fmla="*/ 7 w 24"/>
                <a:gd name="T1" fmla="*/ 17 h 23"/>
                <a:gd name="T2" fmla="*/ 6 w 24"/>
                <a:gd name="T3" fmla="*/ 21 h 23"/>
                <a:gd name="T4" fmla="*/ 6 w 24"/>
                <a:gd name="T5" fmla="*/ 22 h 23"/>
                <a:gd name="T6" fmla="*/ 6 w 24"/>
                <a:gd name="T7" fmla="*/ 22 h 23"/>
                <a:gd name="T8" fmla="*/ 3 w 24"/>
                <a:gd name="T9" fmla="*/ 20 h 23"/>
                <a:gd name="T10" fmla="*/ 0 w 24"/>
                <a:gd name="T11" fmla="*/ 17 h 23"/>
                <a:gd name="T12" fmla="*/ 1 w 24"/>
                <a:gd name="T13" fmla="*/ 16 h 23"/>
                <a:gd name="T14" fmla="*/ 2 w 24"/>
                <a:gd name="T15" fmla="*/ 17 h 23"/>
                <a:gd name="T16" fmla="*/ 6 w 24"/>
                <a:gd name="T17" fmla="*/ 16 h 23"/>
                <a:gd name="T18" fmla="*/ 15 w 24"/>
                <a:gd name="T19" fmla="*/ 7 h 23"/>
                <a:gd name="T20" fmla="*/ 15 w 24"/>
                <a:gd name="T21" fmla="*/ 5 h 23"/>
                <a:gd name="T22" fmla="*/ 14 w 24"/>
                <a:gd name="T23" fmla="*/ 4 h 23"/>
                <a:gd name="T24" fmla="*/ 11 w 24"/>
                <a:gd name="T25" fmla="*/ 2 h 23"/>
                <a:gd name="T26" fmla="*/ 9 w 24"/>
                <a:gd name="T27" fmla="*/ 3 h 23"/>
                <a:gd name="T28" fmla="*/ 8 w 24"/>
                <a:gd name="T29" fmla="*/ 2 h 23"/>
                <a:gd name="T30" fmla="*/ 12 w 24"/>
                <a:gd name="T31" fmla="*/ 0 h 23"/>
                <a:gd name="T32" fmla="*/ 13 w 24"/>
                <a:gd name="T33" fmla="*/ 0 h 23"/>
                <a:gd name="T34" fmla="*/ 14 w 24"/>
                <a:gd name="T35" fmla="*/ 3 h 23"/>
                <a:gd name="T36" fmla="*/ 22 w 24"/>
                <a:gd name="T37" fmla="*/ 11 h 23"/>
                <a:gd name="T38" fmla="*/ 24 w 24"/>
                <a:gd name="T39" fmla="*/ 12 h 23"/>
                <a:gd name="T40" fmla="*/ 24 w 24"/>
                <a:gd name="T41" fmla="*/ 13 h 23"/>
                <a:gd name="T42" fmla="*/ 21 w 24"/>
                <a:gd name="T43" fmla="*/ 16 h 23"/>
                <a:gd name="T44" fmla="*/ 20 w 24"/>
                <a:gd name="T45" fmla="*/ 15 h 23"/>
                <a:gd name="T46" fmla="*/ 21 w 24"/>
                <a:gd name="T47" fmla="*/ 13 h 23"/>
                <a:gd name="T48" fmla="*/ 20 w 24"/>
                <a:gd name="T49" fmla="*/ 10 h 23"/>
                <a:gd name="T50" fmla="*/ 18 w 24"/>
                <a:gd name="T51" fmla="*/ 9 h 23"/>
                <a:gd name="T52" fmla="*/ 17 w 24"/>
                <a:gd name="T53" fmla="*/ 9 h 23"/>
                <a:gd name="T54" fmla="*/ 7 w 24"/>
                <a:gd name="T5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23">
                  <a:moveTo>
                    <a:pt x="7" y="17"/>
                  </a:moveTo>
                  <a:cubicBezTo>
                    <a:pt x="5" y="20"/>
                    <a:pt x="5" y="20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3"/>
                    <a:pt x="6" y="22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2" y="19"/>
                    <a:pt x="2" y="18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6" y="1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2" y="2"/>
                    <a:pt x="11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3" y="2"/>
                    <a:pt x="14" y="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3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3" y="13"/>
                    <a:pt x="21" y="15"/>
                    <a:pt x="21" y="16"/>
                  </a:cubicBezTo>
                  <a:cubicBezTo>
                    <a:pt x="21" y="16"/>
                    <a:pt x="20" y="15"/>
                    <a:pt x="20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7" y="9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5501" y="3693"/>
              <a:ext cx="87" cy="68"/>
            </a:xfrm>
            <a:custGeom>
              <a:avLst/>
              <a:gdLst>
                <a:gd name="T0" fmla="*/ 12 w 23"/>
                <a:gd name="T1" fmla="*/ 3 h 18"/>
                <a:gd name="T2" fmla="*/ 11 w 23"/>
                <a:gd name="T3" fmla="*/ 4 h 18"/>
                <a:gd name="T4" fmla="*/ 13 w 23"/>
                <a:gd name="T5" fmla="*/ 7 h 18"/>
                <a:gd name="T6" fmla="*/ 14 w 23"/>
                <a:gd name="T7" fmla="*/ 7 h 18"/>
                <a:gd name="T8" fmla="*/ 18 w 23"/>
                <a:gd name="T9" fmla="*/ 4 h 18"/>
                <a:gd name="T10" fmla="*/ 19 w 23"/>
                <a:gd name="T11" fmla="*/ 2 h 18"/>
                <a:gd name="T12" fmla="*/ 19 w 23"/>
                <a:gd name="T13" fmla="*/ 2 h 18"/>
                <a:gd name="T14" fmla="*/ 17 w 23"/>
                <a:gd name="T15" fmla="*/ 2 h 18"/>
                <a:gd name="T16" fmla="*/ 12 w 23"/>
                <a:gd name="T17" fmla="*/ 3 h 18"/>
                <a:gd name="T18" fmla="*/ 12 w 23"/>
                <a:gd name="T19" fmla="*/ 9 h 18"/>
                <a:gd name="T20" fmla="*/ 12 w 23"/>
                <a:gd name="T21" fmla="*/ 8 h 18"/>
                <a:gd name="T22" fmla="*/ 10 w 23"/>
                <a:gd name="T23" fmla="*/ 4 h 18"/>
                <a:gd name="T24" fmla="*/ 9 w 23"/>
                <a:gd name="T25" fmla="*/ 3 h 18"/>
                <a:gd name="T26" fmla="*/ 6 w 23"/>
                <a:gd name="T27" fmla="*/ 4 h 18"/>
                <a:gd name="T28" fmla="*/ 3 w 23"/>
                <a:gd name="T29" fmla="*/ 4 h 18"/>
                <a:gd name="T30" fmla="*/ 3 w 23"/>
                <a:gd name="T31" fmla="*/ 5 h 18"/>
                <a:gd name="T32" fmla="*/ 3 w 23"/>
                <a:gd name="T33" fmla="*/ 6 h 18"/>
                <a:gd name="T34" fmla="*/ 3 w 23"/>
                <a:gd name="T35" fmla="*/ 6 h 18"/>
                <a:gd name="T36" fmla="*/ 1 w 23"/>
                <a:gd name="T37" fmla="*/ 3 h 18"/>
                <a:gd name="T38" fmla="*/ 0 w 23"/>
                <a:gd name="T39" fmla="*/ 1 h 18"/>
                <a:gd name="T40" fmla="*/ 1 w 23"/>
                <a:gd name="T41" fmla="*/ 1 h 18"/>
                <a:gd name="T42" fmla="*/ 1 w 23"/>
                <a:gd name="T43" fmla="*/ 1 h 18"/>
                <a:gd name="T44" fmla="*/ 3 w 23"/>
                <a:gd name="T45" fmla="*/ 2 h 18"/>
                <a:gd name="T46" fmla="*/ 10 w 23"/>
                <a:gd name="T47" fmla="*/ 2 h 18"/>
                <a:gd name="T48" fmla="*/ 19 w 23"/>
                <a:gd name="T49" fmla="*/ 1 h 18"/>
                <a:gd name="T50" fmla="*/ 21 w 23"/>
                <a:gd name="T51" fmla="*/ 1 h 18"/>
                <a:gd name="T52" fmla="*/ 23 w 23"/>
                <a:gd name="T53" fmla="*/ 2 h 18"/>
                <a:gd name="T54" fmla="*/ 23 w 23"/>
                <a:gd name="T55" fmla="*/ 2 h 18"/>
                <a:gd name="T56" fmla="*/ 20 w 23"/>
                <a:gd name="T57" fmla="*/ 5 h 18"/>
                <a:gd name="T58" fmla="*/ 11 w 23"/>
                <a:gd name="T59" fmla="*/ 14 h 18"/>
                <a:gd name="T60" fmla="*/ 9 w 23"/>
                <a:gd name="T61" fmla="*/ 17 h 18"/>
                <a:gd name="T62" fmla="*/ 9 w 23"/>
                <a:gd name="T63" fmla="*/ 18 h 18"/>
                <a:gd name="T64" fmla="*/ 8 w 23"/>
                <a:gd name="T65" fmla="*/ 18 h 18"/>
                <a:gd name="T66" fmla="*/ 7 w 23"/>
                <a:gd name="T67" fmla="*/ 15 h 18"/>
                <a:gd name="T68" fmla="*/ 5 w 23"/>
                <a:gd name="T69" fmla="*/ 12 h 18"/>
                <a:gd name="T70" fmla="*/ 6 w 23"/>
                <a:gd name="T71" fmla="*/ 12 h 18"/>
                <a:gd name="T72" fmla="*/ 7 w 23"/>
                <a:gd name="T73" fmla="*/ 12 h 18"/>
                <a:gd name="T74" fmla="*/ 7 w 23"/>
                <a:gd name="T75" fmla="*/ 13 h 18"/>
                <a:gd name="T76" fmla="*/ 9 w 23"/>
                <a:gd name="T77" fmla="*/ 12 h 18"/>
                <a:gd name="T78" fmla="*/ 12 w 23"/>
                <a:gd name="T7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8">
                  <a:moveTo>
                    <a:pt x="12" y="3"/>
                  </a:moveTo>
                  <a:cubicBezTo>
                    <a:pt x="11" y="3"/>
                    <a:pt x="11" y="3"/>
                    <a:pt x="11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7" y="2"/>
                  </a:cubicBezTo>
                  <a:lnTo>
                    <a:pt x="12" y="3"/>
                  </a:ln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8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2" y="5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5" y="2"/>
                    <a:pt x="7" y="2"/>
                    <a:pt x="1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1"/>
                    <a:pt x="22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6"/>
                    <a:pt x="8" y="16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7"/>
                    <a:pt x="8" y="16"/>
                    <a:pt x="7" y="15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2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" name="Freeform 42"/>
            <p:cNvSpPr>
              <a:spLocks/>
            </p:cNvSpPr>
            <p:nvPr userDrawn="1"/>
          </p:nvSpPr>
          <p:spPr bwMode="auto">
            <a:xfrm>
              <a:off x="5539" y="3776"/>
              <a:ext cx="75" cy="49"/>
            </a:xfrm>
            <a:custGeom>
              <a:avLst/>
              <a:gdLst>
                <a:gd name="T0" fmla="*/ 0 w 20"/>
                <a:gd name="T1" fmla="*/ 7 h 13"/>
                <a:gd name="T2" fmla="*/ 0 w 20"/>
                <a:gd name="T3" fmla="*/ 3 h 13"/>
                <a:gd name="T4" fmla="*/ 4 w 20"/>
                <a:gd name="T5" fmla="*/ 1 h 13"/>
                <a:gd name="T6" fmla="*/ 5 w 20"/>
                <a:gd name="T7" fmla="*/ 2 h 13"/>
                <a:gd name="T8" fmla="*/ 1 w 20"/>
                <a:gd name="T9" fmla="*/ 8 h 13"/>
                <a:gd name="T10" fmla="*/ 5 w 20"/>
                <a:gd name="T11" fmla="*/ 11 h 13"/>
                <a:gd name="T12" fmla="*/ 9 w 20"/>
                <a:gd name="T13" fmla="*/ 8 h 13"/>
                <a:gd name="T14" fmla="*/ 10 w 20"/>
                <a:gd name="T15" fmla="*/ 5 h 13"/>
                <a:gd name="T16" fmla="*/ 14 w 20"/>
                <a:gd name="T17" fmla="*/ 1 h 13"/>
                <a:gd name="T18" fmla="*/ 20 w 20"/>
                <a:gd name="T19" fmla="*/ 6 h 13"/>
                <a:gd name="T20" fmla="*/ 20 w 20"/>
                <a:gd name="T21" fmla="*/ 9 h 13"/>
                <a:gd name="T22" fmla="*/ 20 w 20"/>
                <a:gd name="T23" fmla="*/ 10 h 13"/>
                <a:gd name="T24" fmla="*/ 17 w 20"/>
                <a:gd name="T25" fmla="*/ 11 h 13"/>
                <a:gd name="T26" fmla="*/ 17 w 20"/>
                <a:gd name="T27" fmla="*/ 10 h 13"/>
                <a:gd name="T28" fmla="*/ 19 w 20"/>
                <a:gd name="T29" fmla="*/ 6 h 13"/>
                <a:gd name="T30" fmla="*/ 16 w 20"/>
                <a:gd name="T31" fmla="*/ 3 h 13"/>
                <a:gd name="T32" fmla="*/ 12 w 20"/>
                <a:gd name="T33" fmla="*/ 6 h 13"/>
                <a:gd name="T34" fmla="*/ 11 w 20"/>
                <a:gd name="T35" fmla="*/ 8 h 13"/>
                <a:gd name="T36" fmla="*/ 6 w 20"/>
                <a:gd name="T37" fmla="*/ 13 h 13"/>
                <a:gd name="T38" fmla="*/ 0 w 20"/>
                <a:gd name="T3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3">
                  <a:moveTo>
                    <a:pt x="0" y="7"/>
                  </a:moveTo>
                  <a:cubicBezTo>
                    <a:pt x="0" y="5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3" y="3"/>
                    <a:pt x="0" y="4"/>
                    <a:pt x="1" y="8"/>
                  </a:cubicBezTo>
                  <a:cubicBezTo>
                    <a:pt x="1" y="10"/>
                    <a:pt x="3" y="11"/>
                    <a:pt x="5" y="11"/>
                  </a:cubicBezTo>
                  <a:cubicBezTo>
                    <a:pt x="6" y="10"/>
                    <a:pt x="7" y="10"/>
                    <a:pt x="9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3"/>
                    <a:pt x="12" y="1"/>
                    <a:pt x="14" y="1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18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20" y="8"/>
                    <a:pt x="19" y="6"/>
                  </a:cubicBezTo>
                  <a:cubicBezTo>
                    <a:pt x="19" y="3"/>
                    <a:pt x="17" y="2"/>
                    <a:pt x="16" y="3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10"/>
                    <a:pt x="9" y="12"/>
                    <a:pt x="6" y="13"/>
                  </a:cubicBezTo>
                  <a:cubicBezTo>
                    <a:pt x="3" y="13"/>
                    <a:pt x="1" y="11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4942" y="3911"/>
              <a:ext cx="82" cy="75"/>
            </a:xfrm>
            <a:custGeom>
              <a:avLst/>
              <a:gdLst>
                <a:gd name="T0" fmla="*/ 13 w 22"/>
                <a:gd name="T1" fmla="*/ 8 h 20"/>
                <a:gd name="T2" fmla="*/ 12 w 22"/>
                <a:gd name="T3" fmla="*/ 9 h 20"/>
                <a:gd name="T4" fmla="*/ 18 w 22"/>
                <a:gd name="T5" fmla="*/ 12 h 20"/>
                <a:gd name="T6" fmla="*/ 20 w 22"/>
                <a:gd name="T7" fmla="*/ 7 h 20"/>
                <a:gd name="T8" fmla="*/ 19 w 22"/>
                <a:gd name="T9" fmla="*/ 6 h 20"/>
                <a:gd name="T10" fmla="*/ 18 w 22"/>
                <a:gd name="T11" fmla="*/ 5 h 20"/>
                <a:gd name="T12" fmla="*/ 13 w 22"/>
                <a:gd name="T13" fmla="*/ 8 h 20"/>
                <a:gd name="T14" fmla="*/ 6 w 22"/>
                <a:gd name="T15" fmla="*/ 10 h 20"/>
                <a:gd name="T16" fmla="*/ 4 w 22"/>
                <a:gd name="T17" fmla="*/ 12 h 20"/>
                <a:gd name="T18" fmla="*/ 4 w 22"/>
                <a:gd name="T19" fmla="*/ 14 h 20"/>
                <a:gd name="T20" fmla="*/ 9 w 22"/>
                <a:gd name="T21" fmla="*/ 17 h 20"/>
                <a:gd name="T22" fmla="*/ 12 w 22"/>
                <a:gd name="T23" fmla="*/ 10 h 20"/>
                <a:gd name="T24" fmla="*/ 10 w 22"/>
                <a:gd name="T25" fmla="*/ 8 h 20"/>
                <a:gd name="T26" fmla="*/ 6 w 22"/>
                <a:gd name="T27" fmla="*/ 10 h 20"/>
                <a:gd name="T28" fmla="*/ 16 w 22"/>
                <a:gd name="T29" fmla="*/ 4 h 20"/>
                <a:gd name="T30" fmla="*/ 18 w 22"/>
                <a:gd name="T31" fmla="*/ 2 h 20"/>
                <a:gd name="T32" fmla="*/ 17 w 22"/>
                <a:gd name="T33" fmla="*/ 1 h 20"/>
                <a:gd name="T34" fmla="*/ 18 w 22"/>
                <a:gd name="T35" fmla="*/ 0 h 20"/>
                <a:gd name="T36" fmla="*/ 21 w 22"/>
                <a:gd name="T37" fmla="*/ 6 h 20"/>
                <a:gd name="T38" fmla="*/ 22 w 22"/>
                <a:gd name="T39" fmla="*/ 11 h 20"/>
                <a:gd name="T40" fmla="*/ 19 w 22"/>
                <a:gd name="T41" fmla="*/ 15 h 20"/>
                <a:gd name="T42" fmla="*/ 14 w 22"/>
                <a:gd name="T43" fmla="*/ 13 h 20"/>
                <a:gd name="T44" fmla="*/ 14 w 22"/>
                <a:gd name="T45" fmla="*/ 14 h 20"/>
                <a:gd name="T46" fmla="*/ 11 w 22"/>
                <a:gd name="T47" fmla="*/ 19 h 20"/>
                <a:gd name="T48" fmla="*/ 3 w 22"/>
                <a:gd name="T49" fmla="*/ 14 h 20"/>
                <a:gd name="T50" fmla="*/ 1 w 22"/>
                <a:gd name="T51" fmla="*/ 11 h 20"/>
                <a:gd name="T52" fmla="*/ 0 w 22"/>
                <a:gd name="T53" fmla="*/ 7 h 20"/>
                <a:gd name="T54" fmla="*/ 1 w 22"/>
                <a:gd name="T55" fmla="*/ 7 h 20"/>
                <a:gd name="T56" fmla="*/ 1 w 22"/>
                <a:gd name="T57" fmla="*/ 8 h 20"/>
                <a:gd name="T58" fmla="*/ 5 w 22"/>
                <a:gd name="T59" fmla="*/ 8 h 20"/>
                <a:gd name="T60" fmla="*/ 16 w 22"/>
                <a:gd name="T6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0">
                  <a:moveTo>
                    <a:pt x="13" y="8"/>
                  </a:moveTo>
                  <a:cubicBezTo>
                    <a:pt x="12" y="8"/>
                    <a:pt x="12" y="8"/>
                    <a:pt x="12" y="9"/>
                  </a:cubicBezTo>
                  <a:cubicBezTo>
                    <a:pt x="14" y="12"/>
                    <a:pt x="15" y="13"/>
                    <a:pt x="18" y="12"/>
                  </a:cubicBezTo>
                  <a:cubicBezTo>
                    <a:pt x="20" y="11"/>
                    <a:pt x="21" y="9"/>
                    <a:pt x="20" y="7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5"/>
                    <a:pt x="19" y="5"/>
                    <a:pt x="18" y="5"/>
                  </a:cubicBezTo>
                  <a:lnTo>
                    <a:pt x="13" y="8"/>
                  </a:lnTo>
                  <a:close/>
                  <a:moveTo>
                    <a:pt x="6" y="10"/>
                  </a:moveTo>
                  <a:cubicBezTo>
                    <a:pt x="5" y="10"/>
                    <a:pt x="4" y="11"/>
                    <a:pt x="4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6"/>
                    <a:pt x="6" y="18"/>
                    <a:pt x="9" y="17"/>
                  </a:cubicBezTo>
                  <a:cubicBezTo>
                    <a:pt x="11" y="16"/>
                    <a:pt x="13" y="14"/>
                    <a:pt x="12" y="10"/>
                  </a:cubicBezTo>
                  <a:cubicBezTo>
                    <a:pt x="11" y="8"/>
                    <a:pt x="11" y="8"/>
                    <a:pt x="10" y="8"/>
                  </a:cubicBezTo>
                  <a:lnTo>
                    <a:pt x="6" y="10"/>
                  </a:lnTo>
                  <a:close/>
                  <a:moveTo>
                    <a:pt x="16" y="4"/>
                  </a:moveTo>
                  <a:cubicBezTo>
                    <a:pt x="18" y="3"/>
                    <a:pt x="18" y="3"/>
                    <a:pt x="18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2"/>
                    <a:pt x="20" y="4"/>
                    <a:pt x="21" y="6"/>
                  </a:cubicBezTo>
                  <a:cubicBezTo>
                    <a:pt x="21" y="8"/>
                    <a:pt x="22" y="10"/>
                    <a:pt x="22" y="11"/>
                  </a:cubicBezTo>
                  <a:cubicBezTo>
                    <a:pt x="21" y="13"/>
                    <a:pt x="21" y="14"/>
                    <a:pt x="19" y="15"/>
                  </a:cubicBezTo>
                  <a:cubicBezTo>
                    <a:pt x="17" y="15"/>
                    <a:pt x="15" y="15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5"/>
                    <a:pt x="14" y="18"/>
                    <a:pt x="11" y="19"/>
                  </a:cubicBezTo>
                  <a:cubicBezTo>
                    <a:pt x="7" y="20"/>
                    <a:pt x="4" y="19"/>
                    <a:pt x="3" y="14"/>
                  </a:cubicBezTo>
                  <a:cubicBezTo>
                    <a:pt x="2" y="13"/>
                    <a:pt x="2" y="12"/>
                    <a:pt x="1" y="11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5" y="8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4983" y="3986"/>
              <a:ext cx="86" cy="87"/>
            </a:xfrm>
            <a:custGeom>
              <a:avLst/>
              <a:gdLst>
                <a:gd name="T0" fmla="*/ 13 w 23"/>
                <a:gd name="T1" fmla="*/ 4 h 23"/>
                <a:gd name="T2" fmla="*/ 15 w 23"/>
                <a:gd name="T3" fmla="*/ 1 h 23"/>
                <a:gd name="T4" fmla="*/ 15 w 23"/>
                <a:gd name="T5" fmla="*/ 0 h 23"/>
                <a:gd name="T6" fmla="*/ 16 w 23"/>
                <a:gd name="T7" fmla="*/ 0 h 23"/>
                <a:gd name="T8" fmla="*/ 18 w 23"/>
                <a:gd name="T9" fmla="*/ 3 h 23"/>
                <a:gd name="T10" fmla="*/ 21 w 23"/>
                <a:gd name="T11" fmla="*/ 7 h 23"/>
                <a:gd name="T12" fmla="*/ 23 w 23"/>
                <a:gd name="T13" fmla="*/ 10 h 23"/>
                <a:gd name="T14" fmla="*/ 21 w 23"/>
                <a:gd name="T15" fmla="*/ 13 h 23"/>
                <a:gd name="T16" fmla="*/ 20 w 23"/>
                <a:gd name="T17" fmla="*/ 12 h 23"/>
                <a:gd name="T18" fmla="*/ 21 w 23"/>
                <a:gd name="T19" fmla="*/ 9 h 23"/>
                <a:gd name="T20" fmla="*/ 19 w 23"/>
                <a:gd name="T21" fmla="*/ 7 h 23"/>
                <a:gd name="T22" fmla="*/ 18 w 23"/>
                <a:gd name="T23" fmla="*/ 5 h 23"/>
                <a:gd name="T24" fmla="*/ 17 w 23"/>
                <a:gd name="T25" fmla="*/ 5 h 23"/>
                <a:gd name="T26" fmla="*/ 12 w 23"/>
                <a:gd name="T27" fmla="*/ 8 h 23"/>
                <a:gd name="T28" fmla="*/ 12 w 23"/>
                <a:gd name="T29" fmla="*/ 10 h 23"/>
                <a:gd name="T30" fmla="*/ 13 w 23"/>
                <a:gd name="T31" fmla="*/ 11 h 23"/>
                <a:gd name="T32" fmla="*/ 15 w 23"/>
                <a:gd name="T33" fmla="*/ 13 h 23"/>
                <a:gd name="T34" fmla="*/ 16 w 23"/>
                <a:gd name="T35" fmla="*/ 13 h 23"/>
                <a:gd name="T36" fmla="*/ 17 w 23"/>
                <a:gd name="T37" fmla="*/ 12 h 23"/>
                <a:gd name="T38" fmla="*/ 17 w 23"/>
                <a:gd name="T39" fmla="*/ 13 h 23"/>
                <a:gd name="T40" fmla="*/ 15 w 23"/>
                <a:gd name="T41" fmla="*/ 15 h 23"/>
                <a:gd name="T42" fmla="*/ 13 w 23"/>
                <a:gd name="T43" fmla="*/ 16 h 23"/>
                <a:gd name="T44" fmla="*/ 12 w 23"/>
                <a:gd name="T45" fmla="*/ 16 h 23"/>
                <a:gd name="T46" fmla="*/ 13 w 23"/>
                <a:gd name="T47" fmla="*/ 15 h 23"/>
                <a:gd name="T48" fmla="*/ 13 w 23"/>
                <a:gd name="T49" fmla="*/ 14 h 23"/>
                <a:gd name="T50" fmla="*/ 12 w 23"/>
                <a:gd name="T51" fmla="*/ 12 h 23"/>
                <a:gd name="T52" fmla="*/ 11 w 23"/>
                <a:gd name="T53" fmla="*/ 10 h 23"/>
                <a:gd name="T54" fmla="*/ 10 w 23"/>
                <a:gd name="T55" fmla="*/ 10 h 23"/>
                <a:gd name="T56" fmla="*/ 7 w 23"/>
                <a:gd name="T57" fmla="*/ 12 h 23"/>
                <a:gd name="T58" fmla="*/ 4 w 23"/>
                <a:gd name="T59" fmla="*/ 15 h 23"/>
                <a:gd name="T60" fmla="*/ 6 w 23"/>
                <a:gd name="T61" fmla="*/ 18 h 23"/>
                <a:gd name="T62" fmla="*/ 9 w 23"/>
                <a:gd name="T63" fmla="*/ 21 h 23"/>
                <a:gd name="T64" fmla="*/ 12 w 23"/>
                <a:gd name="T65" fmla="*/ 21 h 23"/>
                <a:gd name="T66" fmla="*/ 13 w 23"/>
                <a:gd name="T67" fmla="*/ 21 h 23"/>
                <a:gd name="T68" fmla="*/ 8 w 23"/>
                <a:gd name="T69" fmla="*/ 23 h 23"/>
                <a:gd name="T70" fmla="*/ 4 w 23"/>
                <a:gd name="T71" fmla="*/ 16 h 23"/>
                <a:gd name="T72" fmla="*/ 2 w 23"/>
                <a:gd name="T73" fmla="*/ 14 h 23"/>
                <a:gd name="T74" fmla="*/ 0 w 23"/>
                <a:gd name="T75" fmla="*/ 11 h 23"/>
                <a:gd name="T76" fmla="*/ 0 w 23"/>
                <a:gd name="T77" fmla="*/ 11 h 23"/>
                <a:gd name="T78" fmla="*/ 1 w 23"/>
                <a:gd name="T79" fmla="*/ 11 h 23"/>
                <a:gd name="T80" fmla="*/ 5 w 23"/>
                <a:gd name="T81" fmla="*/ 11 h 23"/>
                <a:gd name="T82" fmla="*/ 13 w 23"/>
                <a:gd name="T8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3" y="4"/>
                  </a:moveTo>
                  <a:cubicBezTo>
                    <a:pt x="16" y="3"/>
                    <a:pt x="16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2" y="10"/>
                    <a:pt x="21" y="9"/>
                  </a:cubicBezTo>
                  <a:cubicBezTo>
                    <a:pt x="21" y="8"/>
                    <a:pt x="20" y="8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7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9"/>
                    <a:pt x="12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5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4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5" y="16"/>
                    <a:pt x="6" y="18"/>
                  </a:cubicBezTo>
                  <a:cubicBezTo>
                    <a:pt x="7" y="20"/>
                    <a:pt x="8" y="20"/>
                    <a:pt x="9" y="21"/>
                  </a:cubicBezTo>
                  <a:cubicBezTo>
                    <a:pt x="9" y="21"/>
                    <a:pt x="11" y="21"/>
                    <a:pt x="12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2" y="22"/>
                    <a:pt x="9" y="23"/>
                    <a:pt x="8" y="23"/>
                  </a:cubicBezTo>
                  <a:cubicBezTo>
                    <a:pt x="7" y="21"/>
                    <a:pt x="5" y="19"/>
                    <a:pt x="4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3"/>
                    <a:pt x="2" y="13"/>
                    <a:pt x="5" y="11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Freeform 45"/>
            <p:cNvSpPr>
              <a:spLocks noEditPoints="1"/>
            </p:cNvSpPr>
            <p:nvPr userDrawn="1"/>
          </p:nvSpPr>
          <p:spPr bwMode="auto">
            <a:xfrm>
              <a:off x="5047" y="4046"/>
              <a:ext cx="79" cy="98"/>
            </a:xfrm>
            <a:custGeom>
              <a:avLst/>
              <a:gdLst>
                <a:gd name="T0" fmla="*/ 10 w 21"/>
                <a:gd name="T1" fmla="*/ 10 h 26"/>
                <a:gd name="T2" fmla="*/ 10 w 21"/>
                <a:gd name="T3" fmla="*/ 10 h 26"/>
                <a:gd name="T4" fmla="*/ 11 w 21"/>
                <a:gd name="T5" fmla="*/ 12 h 26"/>
                <a:gd name="T6" fmla="*/ 14 w 21"/>
                <a:gd name="T7" fmla="*/ 13 h 26"/>
                <a:gd name="T8" fmla="*/ 17 w 21"/>
                <a:gd name="T9" fmla="*/ 11 h 26"/>
                <a:gd name="T10" fmla="*/ 16 w 21"/>
                <a:gd name="T11" fmla="*/ 4 h 26"/>
                <a:gd name="T12" fmla="*/ 14 w 21"/>
                <a:gd name="T13" fmla="*/ 4 h 26"/>
                <a:gd name="T14" fmla="*/ 10 w 21"/>
                <a:gd name="T15" fmla="*/ 10 h 26"/>
                <a:gd name="T16" fmla="*/ 11 w 21"/>
                <a:gd name="T17" fmla="*/ 5 h 26"/>
                <a:gd name="T18" fmla="*/ 12 w 21"/>
                <a:gd name="T19" fmla="*/ 1 h 26"/>
                <a:gd name="T20" fmla="*/ 11 w 21"/>
                <a:gd name="T21" fmla="*/ 1 h 26"/>
                <a:gd name="T22" fmla="*/ 11 w 21"/>
                <a:gd name="T23" fmla="*/ 0 h 26"/>
                <a:gd name="T24" fmla="*/ 17 w 21"/>
                <a:gd name="T25" fmla="*/ 4 h 26"/>
                <a:gd name="T26" fmla="*/ 20 w 21"/>
                <a:gd name="T27" fmla="*/ 7 h 26"/>
                <a:gd name="T28" fmla="*/ 20 w 21"/>
                <a:gd name="T29" fmla="*/ 12 h 26"/>
                <a:gd name="T30" fmla="*/ 14 w 21"/>
                <a:gd name="T31" fmla="*/ 14 h 26"/>
                <a:gd name="T32" fmla="*/ 14 w 21"/>
                <a:gd name="T33" fmla="*/ 14 h 26"/>
                <a:gd name="T34" fmla="*/ 14 w 21"/>
                <a:gd name="T35" fmla="*/ 24 h 26"/>
                <a:gd name="T36" fmla="*/ 15 w 21"/>
                <a:gd name="T37" fmla="*/ 26 h 26"/>
                <a:gd name="T38" fmla="*/ 15 w 21"/>
                <a:gd name="T39" fmla="*/ 26 h 26"/>
                <a:gd name="T40" fmla="*/ 14 w 21"/>
                <a:gd name="T41" fmla="*/ 26 h 26"/>
                <a:gd name="T42" fmla="*/ 11 w 21"/>
                <a:gd name="T43" fmla="*/ 19 h 26"/>
                <a:gd name="T44" fmla="*/ 11 w 21"/>
                <a:gd name="T45" fmla="*/ 14 h 26"/>
                <a:gd name="T46" fmla="*/ 10 w 21"/>
                <a:gd name="T47" fmla="*/ 12 h 26"/>
                <a:gd name="T48" fmla="*/ 9 w 21"/>
                <a:gd name="T49" fmla="*/ 12 h 26"/>
                <a:gd name="T50" fmla="*/ 6 w 21"/>
                <a:gd name="T51" fmla="*/ 15 h 26"/>
                <a:gd name="T52" fmla="*/ 6 w 21"/>
                <a:gd name="T53" fmla="*/ 19 h 26"/>
                <a:gd name="T54" fmla="*/ 6 w 21"/>
                <a:gd name="T55" fmla="*/ 19 h 26"/>
                <a:gd name="T56" fmla="*/ 6 w 21"/>
                <a:gd name="T57" fmla="*/ 20 h 26"/>
                <a:gd name="T58" fmla="*/ 3 w 21"/>
                <a:gd name="T59" fmla="*/ 18 h 26"/>
                <a:gd name="T60" fmla="*/ 0 w 21"/>
                <a:gd name="T61" fmla="*/ 15 h 26"/>
                <a:gd name="T62" fmla="*/ 0 w 21"/>
                <a:gd name="T63" fmla="*/ 15 h 26"/>
                <a:gd name="T64" fmla="*/ 1 w 21"/>
                <a:gd name="T65" fmla="*/ 15 h 26"/>
                <a:gd name="T66" fmla="*/ 4 w 21"/>
                <a:gd name="T67" fmla="*/ 13 h 26"/>
                <a:gd name="T68" fmla="*/ 11 w 21"/>
                <a:gd name="T6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6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1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9" y="9"/>
                    <a:pt x="19" y="6"/>
                    <a:pt x="16" y="4"/>
                  </a:cubicBezTo>
                  <a:cubicBezTo>
                    <a:pt x="15" y="3"/>
                    <a:pt x="15" y="3"/>
                    <a:pt x="14" y="4"/>
                  </a:cubicBezTo>
                  <a:lnTo>
                    <a:pt x="10" y="10"/>
                  </a:lnTo>
                  <a:close/>
                  <a:moveTo>
                    <a:pt x="11" y="5"/>
                  </a:moveTo>
                  <a:cubicBezTo>
                    <a:pt x="12" y="2"/>
                    <a:pt x="13" y="2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8" y="5"/>
                    <a:pt x="20" y="6"/>
                    <a:pt x="20" y="7"/>
                  </a:cubicBezTo>
                  <a:cubicBezTo>
                    <a:pt x="21" y="9"/>
                    <a:pt x="21" y="10"/>
                    <a:pt x="20" y="12"/>
                  </a:cubicBezTo>
                  <a:cubicBezTo>
                    <a:pt x="18" y="14"/>
                    <a:pt x="16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9"/>
                    <a:pt x="13" y="22"/>
                    <a:pt x="14" y="24"/>
                  </a:cubicBezTo>
                  <a:cubicBezTo>
                    <a:pt x="14" y="25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2" y="24"/>
                    <a:pt x="11" y="23"/>
                    <a:pt x="11" y="19"/>
                  </a:cubicBezTo>
                  <a:cubicBezTo>
                    <a:pt x="11" y="18"/>
                    <a:pt x="11" y="16"/>
                    <a:pt x="11" y="14"/>
                  </a:cubicBezTo>
                  <a:cubicBezTo>
                    <a:pt x="11" y="13"/>
                    <a:pt x="11" y="13"/>
                    <a:pt x="10" y="12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7"/>
                    <a:pt x="4" y="1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19"/>
                    <a:pt x="4" y="18"/>
                    <a:pt x="3" y="18"/>
                  </a:cubicBezTo>
                  <a:cubicBezTo>
                    <a:pt x="2" y="17"/>
                    <a:pt x="1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3" y="16"/>
                    <a:pt x="4" y="13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Freeform 46"/>
            <p:cNvSpPr>
              <a:spLocks/>
            </p:cNvSpPr>
            <p:nvPr userDrawn="1"/>
          </p:nvSpPr>
          <p:spPr bwMode="auto">
            <a:xfrm>
              <a:off x="5141" y="4099"/>
              <a:ext cx="75" cy="79"/>
            </a:xfrm>
            <a:custGeom>
              <a:avLst/>
              <a:gdLst>
                <a:gd name="T0" fmla="*/ 16 w 20"/>
                <a:gd name="T1" fmla="*/ 19 h 21"/>
                <a:gd name="T2" fmla="*/ 16 w 20"/>
                <a:gd name="T3" fmla="*/ 21 h 21"/>
                <a:gd name="T4" fmla="*/ 15 w 20"/>
                <a:gd name="T5" fmla="*/ 21 h 21"/>
                <a:gd name="T6" fmla="*/ 14 w 20"/>
                <a:gd name="T7" fmla="*/ 21 h 21"/>
                <a:gd name="T8" fmla="*/ 9 w 20"/>
                <a:gd name="T9" fmla="*/ 20 h 21"/>
                <a:gd name="T10" fmla="*/ 1 w 20"/>
                <a:gd name="T11" fmla="*/ 14 h 21"/>
                <a:gd name="T12" fmla="*/ 1 w 20"/>
                <a:gd name="T13" fmla="*/ 7 h 21"/>
                <a:gd name="T14" fmla="*/ 5 w 20"/>
                <a:gd name="T15" fmla="*/ 1 h 21"/>
                <a:gd name="T16" fmla="*/ 15 w 20"/>
                <a:gd name="T17" fmla="*/ 1 h 21"/>
                <a:gd name="T18" fmla="*/ 19 w 20"/>
                <a:gd name="T19" fmla="*/ 3 h 21"/>
                <a:gd name="T20" fmla="*/ 20 w 20"/>
                <a:gd name="T21" fmla="*/ 3 h 21"/>
                <a:gd name="T22" fmla="*/ 19 w 20"/>
                <a:gd name="T23" fmla="*/ 8 h 21"/>
                <a:gd name="T24" fmla="*/ 19 w 20"/>
                <a:gd name="T25" fmla="*/ 7 h 21"/>
                <a:gd name="T26" fmla="*/ 14 w 20"/>
                <a:gd name="T27" fmla="*/ 2 h 21"/>
                <a:gd name="T28" fmla="*/ 4 w 20"/>
                <a:gd name="T29" fmla="*/ 7 h 21"/>
                <a:gd name="T30" fmla="*/ 9 w 20"/>
                <a:gd name="T31" fmla="*/ 19 h 21"/>
                <a:gd name="T32" fmla="*/ 12 w 20"/>
                <a:gd name="T33" fmla="*/ 20 h 21"/>
                <a:gd name="T34" fmla="*/ 13 w 20"/>
                <a:gd name="T35" fmla="*/ 18 h 21"/>
                <a:gd name="T36" fmla="*/ 14 w 20"/>
                <a:gd name="T37" fmla="*/ 17 h 21"/>
                <a:gd name="T38" fmla="*/ 13 w 20"/>
                <a:gd name="T39" fmla="*/ 14 h 21"/>
                <a:gd name="T40" fmla="*/ 11 w 20"/>
                <a:gd name="T41" fmla="*/ 13 h 21"/>
                <a:gd name="T42" fmla="*/ 12 w 20"/>
                <a:gd name="T43" fmla="*/ 12 h 21"/>
                <a:gd name="T44" fmla="*/ 16 w 20"/>
                <a:gd name="T45" fmla="*/ 14 h 21"/>
                <a:gd name="T46" fmla="*/ 19 w 20"/>
                <a:gd name="T47" fmla="*/ 15 h 21"/>
                <a:gd name="T48" fmla="*/ 18 w 20"/>
                <a:gd name="T49" fmla="*/ 15 h 21"/>
                <a:gd name="T50" fmla="*/ 18 w 20"/>
                <a:gd name="T51" fmla="*/ 15 h 21"/>
                <a:gd name="T52" fmla="*/ 16 w 20"/>
                <a:gd name="T53" fmla="*/ 17 h 21"/>
                <a:gd name="T54" fmla="*/ 16 w 20"/>
                <a:gd name="T5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1">
                  <a:moveTo>
                    <a:pt x="16" y="19"/>
                  </a:moveTo>
                  <a:cubicBezTo>
                    <a:pt x="15" y="20"/>
                    <a:pt x="15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5" y="19"/>
                    <a:pt x="3" y="17"/>
                    <a:pt x="1" y="14"/>
                  </a:cubicBezTo>
                  <a:cubicBezTo>
                    <a:pt x="0" y="12"/>
                    <a:pt x="0" y="10"/>
                    <a:pt x="1" y="7"/>
                  </a:cubicBezTo>
                  <a:cubicBezTo>
                    <a:pt x="2" y="5"/>
                    <a:pt x="3" y="3"/>
                    <a:pt x="5" y="1"/>
                  </a:cubicBezTo>
                  <a:cubicBezTo>
                    <a:pt x="8" y="0"/>
                    <a:pt x="11" y="0"/>
                    <a:pt x="15" y="1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4"/>
                    <a:pt x="20" y="6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4"/>
                    <a:pt x="17" y="3"/>
                    <a:pt x="14" y="2"/>
                  </a:cubicBezTo>
                  <a:cubicBezTo>
                    <a:pt x="9" y="0"/>
                    <a:pt x="5" y="3"/>
                    <a:pt x="4" y="7"/>
                  </a:cubicBezTo>
                  <a:cubicBezTo>
                    <a:pt x="2" y="13"/>
                    <a:pt x="3" y="18"/>
                    <a:pt x="9" y="19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5"/>
                    <a:pt x="14" y="14"/>
                    <a:pt x="13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2" y="12"/>
                  </a:cubicBezTo>
                  <a:cubicBezTo>
                    <a:pt x="13" y="13"/>
                    <a:pt x="14" y="13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6"/>
                    <a:pt x="16" y="17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5242" y="4114"/>
              <a:ext cx="64" cy="75"/>
            </a:xfrm>
            <a:custGeom>
              <a:avLst/>
              <a:gdLst>
                <a:gd name="T0" fmla="*/ 3 w 17"/>
                <a:gd name="T1" fmla="*/ 5 h 20"/>
                <a:gd name="T2" fmla="*/ 2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5 w 17"/>
                <a:gd name="T9" fmla="*/ 0 h 20"/>
                <a:gd name="T10" fmla="*/ 10 w 17"/>
                <a:gd name="T11" fmla="*/ 0 h 20"/>
                <a:gd name="T12" fmla="*/ 14 w 17"/>
                <a:gd name="T13" fmla="*/ 0 h 20"/>
                <a:gd name="T14" fmla="*/ 15 w 17"/>
                <a:gd name="T15" fmla="*/ 4 h 20"/>
                <a:gd name="T16" fmla="*/ 14 w 17"/>
                <a:gd name="T17" fmla="*/ 4 h 20"/>
                <a:gd name="T18" fmla="*/ 12 w 17"/>
                <a:gd name="T19" fmla="*/ 1 h 20"/>
                <a:gd name="T20" fmla="*/ 9 w 17"/>
                <a:gd name="T21" fmla="*/ 1 h 20"/>
                <a:gd name="T22" fmla="*/ 7 w 17"/>
                <a:gd name="T23" fmla="*/ 1 h 20"/>
                <a:gd name="T24" fmla="*/ 6 w 17"/>
                <a:gd name="T25" fmla="*/ 2 h 20"/>
                <a:gd name="T26" fmla="*/ 6 w 17"/>
                <a:gd name="T27" fmla="*/ 8 h 20"/>
                <a:gd name="T28" fmla="*/ 7 w 17"/>
                <a:gd name="T29" fmla="*/ 9 h 20"/>
                <a:gd name="T30" fmla="*/ 8 w 17"/>
                <a:gd name="T31" fmla="*/ 9 h 20"/>
                <a:gd name="T32" fmla="*/ 11 w 17"/>
                <a:gd name="T33" fmla="*/ 9 h 20"/>
                <a:gd name="T34" fmla="*/ 12 w 17"/>
                <a:gd name="T35" fmla="*/ 8 h 20"/>
                <a:gd name="T36" fmla="*/ 12 w 17"/>
                <a:gd name="T37" fmla="*/ 7 h 20"/>
                <a:gd name="T38" fmla="*/ 13 w 17"/>
                <a:gd name="T39" fmla="*/ 7 h 20"/>
                <a:gd name="T40" fmla="*/ 13 w 17"/>
                <a:gd name="T41" fmla="*/ 10 h 20"/>
                <a:gd name="T42" fmla="*/ 13 w 17"/>
                <a:gd name="T43" fmla="*/ 13 h 20"/>
                <a:gd name="T44" fmla="*/ 12 w 17"/>
                <a:gd name="T45" fmla="*/ 13 h 20"/>
                <a:gd name="T46" fmla="*/ 12 w 17"/>
                <a:gd name="T47" fmla="*/ 11 h 20"/>
                <a:gd name="T48" fmla="*/ 11 w 17"/>
                <a:gd name="T49" fmla="*/ 10 h 20"/>
                <a:gd name="T50" fmla="*/ 8 w 17"/>
                <a:gd name="T51" fmla="*/ 10 h 20"/>
                <a:gd name="T52" fmla="*/ 7 w 17"/>
                <a:gd name="T53" fmla="*/ 10 h 20"/>
                <a:gd name="T54" fmla="*/ 6 w 17"/>
                <a:gd name="T55" fmla="*/ 11 h 20"/>
                <a:gd name="T56" fmla="*/ 6 w 17"/>
                <a:gd name="T57" fmla="*/ 15 h 20"/>
                <a:gd name="T58" fmla="*/ 6 w 17"/>
                <a:gd name="T59" fmla="*/ 18 h 20"/>
                <a:gd name="T60" fmla="*/ 10 w 17"/>
                <a:gd name="T61" fmla="*/ 19 h 20"/>
                <a:gd name="T62" fmla="*/ 14 w 17"/>
                <a:gd name="T63" fmla="*/ 18 h 20"/>
                <a:gd name="T64" fmla="*/ 16 w 17"/>
                <a:gd name="T65" fmla="*/ 16 h 20"/>
                <a:gd name="T66" fmla="*/ 17 w 17"/>
                <a:gd name="T67" fmla="*/ 16 h 20"/>
                <a:gd name="T68" fmla="*/ 15 w 17"/>
                <a:gd name="T69" fmla="*/ 20 h 20"/>
                <a:gd name="T70" fmla="*/ 7 w 17"/>
                <a:gd name="T71" fmla="*/ 20 h 20"/>
                <a:gd name="T72" fmla="*/ 5 w 17"/>
                <a:gd name="T73" fmla="*/ 20 h 20"/>
                <a:gd name="T74" fmla="*/ 1 w 17"/>
                <a:gd name="T75" fmla="*/ 20 h 20"/>
                <a:gd name="T76" fmla="*/ 1 w 17"/>
                <a:gd name="T77" fmla="*/ 19 h 20"/>
                <a:gd name="T78" fmla="*/ 2 w 17"/>
                <a:gd name="T79" fmla="*/ 19 h 20"/>
                <a:gd name="T80" fmla="*/ 3 w 17"/>
                <a:gd name="T81" fmla="*/ 15 h 20"/>
                <a:gd name="T82" fmla="*/ 3 w 17"/>
                <a:gd name="T8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20"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0"/>
                    <a:pt x="14" y="0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3" y="11"/>
                    <a:pt x="13" y="12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0" y="10"/>
                    <a:pt x="10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9"/>
                    <a:pt x="7" y="19"/>
                    <a:pt x="10" y="19"/>
                  </a:cubicBezTo>
                  <a:cubicBezTo>
                    <a:pt x="12" y="19"/>
                    <a:pt x="13" y="19"/>
                    <a:pt x="14" y="18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6" y="15"/>
                    <a:pt x="16" y="16"/>
                    <a:pt x="17" y="16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3" y="20"/>
                    <a:pt x="10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Freeform 48"/>
            <p:cNvSpPr>
              <a:spLocks/>
            </p:cNvSpPr>
            <p:nvPr userDrawn="1"/>
          </p:nvSpPr>
          <p:spPr bwMode="auto">
            <a:xfrm>
              <a:off x="5329" y="4084"/>
              <a:ext cx="93" cy="98"/>
            </a:xfrm>
            <a:custGeom>
              <a:avLst/>
              <a:gdLst>
                <a:gd name="T0" fmla="*/ 21 w 25"/>
                <a:gd name="T1" fmla="*/ 8 h 26"/>
                <a:gd name="T2" fmla="*/ 19 w 25"/>
                <a:gd name="T3" fmla="*/ 2 h 26"/>
                <a:gd name="T4" fmla="*/ 20 w 25"/>
                <a:gd name="T5" fmla="*/ 1 h 26"/>
                <a:gd name="T6" fmla="*/ 21 w 25"/>
                <a:gd name="T7" fmla="*/ 1 h 26"/>
                <a:gd name="T8" fmla="*/ 20 w 25"/>
                <a:gd name="T9" fmla="*/ 0 h 26"/>
                <a:gd name="T10" fmla="*/ 17 w 25"/>
                <a:gd name="T11" fmla="*/ 1 h 26"/>
                <a:gd name="T12" fmla="*/ 14 w 25"/>
                <a:gd name="T13" fmla="*/ 2 h 26"/>
                <a:gd name="T14" fmla="*/ 14 w 25"/>
                <a:gd name="T15" fmla="*/ 3 h 26"/>
                <a:gd name="T16" fmla="*/ 15 w 25"/>
                <a:gd name="T17" fmla="*/ 3 h 26"/>
                <a:gd name="T18" fmla="*/ 17 w 25"/>
                <a:gd name="T19" fmla="*/ 3 h 26"/>
                <a:gd name="T20" fmla="*/ 19 w 25"/>
                <a:gd name="T21" fmla="*/ 8 h 26"/>
                <a:gd name="T22" fmla="*/ 22 w 25"/>
                <a:gd name="T23" fmla="*/ 14 h 26"/>
                <a:gd name="T24" fmla="*/ 22 w 25"/>
                <a:gd name="T25" fmla="*/ 15 h 26"/>
                <a:gd name="T26" fmla="*/ 22 w 25"/>
                <a:gd name="T27" fmla="*/ 15 h 26"/>
                <a:gd name="T28" fmla="*/ 16 w 25"/>
                <a:gd name="T29" fmla="*/ 12 h 26"/>
                <a:gd name="T30" fmla="*/ 12 w 25"/>
                <a:gd name="T31" fmla="*/ 10 h 26"/>
                <a:gd name="T32" fmla="*/ 5 w 25"/>
                <a:gd name="T33" fmla="*/ 6 h 26"/>
                <a:gd name="T34" fmla="*/ 4 w 25"/>
                <a:gd name="T35" fmla="*/ 6 h 26"/>
                <a:gd name="T36" fmla="*/ 0 w 25"/>
                <a:gd name="T37" fmla="*/ 8 h 26"/>
                <a:gd name="T38" fmla="*/ 1 w 25"/>
                <a:gd name="T39" fmla="*/ 8 h 26"/>
                <a:gd name="T40" fmla="*/ 1 w 25"/>
                <a:gd name="T41" fmla="*/ 8 h 26"/>
                <a:gd name="T42" fmla="*/ 3 w 25"/>
                <a:gd name="T43" fmla="*/ 8 h 26"/>
                <a:gd name="T44" fmla="*/ 4 w 25"/>
                <a:gd name="T45" fmla="*/ 10 h 26"/>
                <a:gd name="T46" fmla="*/ 7 w 25"/>
                <a:gd name="T47" fmla="*/ 18 h 26"/>
                <a:gd name="T48" fmla="*/ 9 w 25"/>
                <a:gd name="T49" fmla="*/ 24 h 26"/>
                <a:gd name="T50" fmla="*/ 8 w 25"/>
                <a:gd name="T51" fmla="*/ 25 h 26"/>
                <a:gd name="T52" fmla="*/ 7 w 25"/>
                <a:gd name="T53" fmla="*/ 25 h 26"/>
                <a:gd name="T54" fmla="*/ 8 w 25"/>
                <a:gd name="T55" fmla="*/ 26 h 26"/>
                <a:gd name="T56" fmla="*/ 11 w 25"/>
                <a:gd name="T57" fmla="*/ 25 h 26"/>
                <a:gd name="T58" fmla="*/ 14 w 25"/>
                <a:gd name="T59" fmla="*/ 23 h 26"/>
                <a:gd name="T60" fmla="*/ 14 w 25"/>
                <a:gd name="T61" fmla="*/ 23 h 26"/>
                <a:gd name="T62" fmla="*/ 13 w 25"/>
                <a:gd name="T63" fmla="*/ 23 h 26"/>
                <a:gd name="T64" fmla="*/ 11 w 25"/>
                <a:gd name="T65" fmla="*/ 23 h 26"/>
                <a:gd name="T66" fmla="*/ 8 w 25"/>
                <a:gd name="T67" fmla="*/ 17 h 26"/>
                <a:gd name="T68" fmla="*/ 6 w 25"/>
                <a:gd name="T69" fmla="*/ 11 h 26"/>
                <a:gd name="T70" fmla="*/ 6 w 25"/>
                <a:gd name="T71" fmla="*/ 10 h 26"/>
                <a:gd name="T72" fmla="*/ 6 w 25"/>
                <a:gd name="T73" fmla="*/ 10 h 26"/>
                <a:gd name="T74" fmla="*/ 10 w 25"/>
                <a:gd name="T75" fmla="*/ 12 h 26"/>
                <a:gd name="T76" fmla="*/ 19 w 25"/>
                <a:gd name="T77" fmla="*/ 17 h 26"/>
                <a:gd name="T78" fmla="*/ 25 w 25"/>
                <a:gd name="T79" fmla="*/ 20 h 26"/>
                <a:gd name="T80" fmla="*/ 25 w 25"/>
                <a:gd name="T81" fmla="*/ 19 h 26"/>
                <a:gd name="T82" fmla="*/ 23 w 25"/>
                <a:gd name="T83" fmla="*/ 15 h 26"/>
                <a:gd name="T84" fmla="*/ 21 w 25"/>
                <a:gd name="T8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6">
                  <a:moveTo>
                    <a:pt x="21" y="8"/>
                  </a:moveTo>
                  <a:cubicBezTo>
                    <a:pt x="20" y="7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0"/>
                    <a:pt x="20" y="0"/>
                  </a:cubicBezTo>
                  <a:cubicBezTo>
                    <a:pt x="19" y="0"/>
                    <a:pt x="19" y="1"/>
                    <a:pt x="17" y="1"/>
                  </a:cubicBezTo>
                  <a:cubicBezTo>
                    <a:pt x="16" y="2"/>
                    <a:pt x="16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9" y="7"/>
                    <a:pt x="19" y="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18" y="14"/>
                    <a:pt x="16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9"/>
                    <a:pt x="6" y="7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9" y="23"/>
                    <a:pt x="9" y="24"/>
                  </a:cubicBezTo>
                  <a:cubicBezTo>
                    <a:pt x="9" y="24"/>
                    <a:pt x="9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8" y="26"/>
                  </a:cubicBezTo>
                  <a:cubicBezTo>
                    <a:pt x="9" y="25"/>
                    <a:pt x="9" y="25"/>
                    <a:pt x="11" y="25"/>
                  </a:cubicBezTo>
                  <a:cubicBezTo>
                    <a:pt x="12" y="24"/>
                    <a:pt x="13" y="24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2"/>
                    <a:pt x="9" y="19"/>
                    <a:pt x="8" y="1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1"/>
                    <a:pt x="10" y="1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3" y="19"/>
                    <a:pt x="24" y="19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5" y="19"/>
                    <a:pt x="23" y="15"/>
                    <a:pt x="23" y="15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5437" y="4043"/>
              <a:ext cx="68" cy="75"/>
            </a:xfrm>
            <a:custGeom>
              <a:avLst/>
              <a:gdLst>
                <a:gd name="T0" fmla="*/ 15 w 18"/>
                <a:gd name="T1" fmla="*/ 18 h 20"/>
                <a:gd name="T2" fmla="*/ 11 w 18"/>
                <a:gd name="T3" fmla="*/ 20 h 20"/>
                <a:gd name="T4" fmla="*/ 7 w 18"/>
                <a:gd name="T5" fmla="*/ 18 h 20"/>
                <a:gd name="T6" fmla="*/ 8 w 18"/>
                <a:gd name="T7" fmla="*/ 17 h 20"/>
                <a:gd name="T8" fmla="*/ 14 w 18"/>
                <a:gd name="T9" fmla="*/ 17 h 20"/>
                <a:gd name="T10" fmla="*/ 15 w 18"/>
                <a:gd name="T11" fmla="*/ 12 h 20"/>
                <a:gd name="T12" fmla="*/ 11 w 18"/>
                <a:gd name="T13" fmla="*/ 11 h 20"/>
                <a:gd name="T14" fmla="*/ 7 w 18"/>
                <a:gd name="T15" fmla="*/ 11 h 20"/>
                <a:gd name="T16" fmla="*/ 2 w 18"/>
                <a:gd name="T17" fmla="*/ 9 h 20"/>
                <a:gd name="T18" fmla="*/ 3 w 18"/>
                <a:gd name="T19" fmla="*/ 2 h 20"/>
                <a:gd name="T20" fmla="*/ 5 w 18"/>
                <a:gd name="T21" fmla="*/ 0 h 20"/>
                <a:gd name="T22" fmla="*/ 6 w 18"/>
                <a:gd name="T23" fmla="*/ 0 h 20"/>
                <a:gd name="T24" fmla="*/ 9 w 18"/>
                <a:gd name="T25" fmla="*/ 2 h 20"/>
                <a:gd name="T26" fmla="*/ 8 w 18"/>
                <a:gd name="T27" fmla="*/ 3 h 20"/>
                <a:gd name="T28" fmla="*/ 3 w 18"/>
                <a:gd name="T29" fmla="*/ 3 h 20"/>
                <a:gd name="T30" fmla="*/ 3 w 18"/>
                <a:gd name="T31" fmla="*/ 7 h 20"/>
                <a:gd name="T32" fmla="*/ 7 w 18"/>
                <a:gd name="T33" fmla="*/ 9 h 20"/>
                <a:gd name="T34" fmla="*/ 10 w 18"/>
                <a:gd name="T35" fmla="*/ 8 h 20"/>
                <a:gd name="T36" fmla="*/ 16 w 18"/>
                <a:gd name="T37" fmla="*/ 10 h 20"/>
                <a:gd name="T38" fmla="*/ 15 w 18"/>
                <a:gd name="T3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15" y="18"/>
                  </a:moveTo>
                  <a:cubicBezTo>
                    <a:pt x="13" y="20"/>
                    <a:pt x="11" y="20"/>
                    <a:pt x="11" y="20"/>
                  </a:cubicBezTo>
                  <a:cubicBezTo>
                    <a:pt x="10" y="20"/>
                    <a:pt x="8" y="19"/>
                    <a:pt x="7" y="18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8"/>
                    <a:pt x="12" y="20"/>
                    <a:pt x="14" y="17"/>
                  </a:cubicBezTo>
                  <a:cubicBezTo>
                    <a:pt x="16" y="16"/>
                    <a:pt x="16" y="14"/>
                    <a:pt x="15" y="12"/>
                  </a:cubicBezTo>
                  <a:cubicBezTo>
                    <a:pt x="14" y="11"/>
                    <a:pt x="13" y="10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3" y="11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2"/>
                    <a:pt x="5" y="1"/>
                    <a:pt x="3" y="3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4" y="9"/>
                    <a:pt x="6" y="9"/>
                    <a:pt x="7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8"/>
                    <a:pt x="16" y="10"/>
                  </a:cubicBezTo>
                  <a:cubicBezTo>
                    <a:pt x="18" y="13"/>
                    <a:pt x="18" y="16"/>
                    <a:pt x="1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5486" y="3990"/>
              <a:ext cx="75" cy="64"/>
            </a:xfrm>
            <a:custGeom>
              <a:avLst/>
              <a:gdLst>
                <a:gd name="T0" fmla="*/ 5 w 20"/>
                <a:gd name="T1" fmla="*/ 7 h 17"/>
                <a:gd name="T2" fmla="*/ 1 w 20"/>
                <a:gd name="T3" fmla="*/ 6 h 17"/>
                <a:gd name="T4" fmla="*/ 0 w 20"/>
                <a:gd name="T5" fmla="*/ 6 h 17"/>
                <a:gd name="T6" fmla="*/ 0 w 20"/>
                <a:gd name="T7" fmla="*/ 6 h 17"/>
                <a:gd name="T8" fmla="*/ 2 w 20"/>
                <a:gd name="T9" fmla="*/ 3 h 17"/>
                <a:gd name="T10" fmla="*/ 4 w 20"/>
                <a:gd name="T11" fmla="*/ 0 h 17"/>
                <a:gd name="T12" fmla="*/ 5 w 20"/>
                <a:gd name="T13" fmla="*/ 0 h 17"/>
                <a:gd name="T14" fmla="*/ 4 w 20"/>
                <a:gd name="T15" fmla="*/ 1 h 17"/>
                <a:gd name="T16" fmla="*/ 6 w 20"/>
                <a:gd name="T17" fmla="*/ 5 h 17"/>
                <a:gd name="T18" fmla="*/ 15 w 20"/>
                <a:gd name="T19" fmla="*/ 11 h 17"/>
                <a:gd name="T20" fmla="*/ 19 w 20"/>
                <a:gd name="T21" fmla="*/ 11 h 17"/>
                <a:gd name="T22" fmla="*/ 19 w 20"/>
                <a:gd name="T23" fmla="*/ 11 h 17"/>
                <a:gd name="T24" fmla="*/ 20 w 20"/>
                <a:gd name="T25" fmla="*/ 11 h 17"/>
                <a:gd name="T26" fmla="*/ 18 w 20"/>
                <a:gd name="T27" fmla="*/ 14 h 17"/>
                <a:gd name="T28" fmla="*/ 16 w 20"/>
                <a:gd name="T29" fmla="*/ 17 h 17"/>
                <a:gd name="T30" fmla="*/ 15 w 20"/>
                <a:gd name="T31" fmla="*/ 17 h 17"/>
                <a:gd name="T32" fmla="*/ 15 w 20"/>
                <a:gd name="T33" fmla="*/ 16 h 17"/>
                <a:gd name="T34" fmla="*/ 13 w 20"/>
                <a:gd name="T35" fmla="*/ 13 h 17"/>
                <a:gd name="T36" fmla="*/ 5 w 20"/>
                <a:gd name="T3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7">
                  <a:moveTo>
                    <a:pt x="5" y="7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4" y="3"/>
                    <a:pt x="6" y="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3"/>
                    <a:pt x="18" y="13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8" y="14"/>
                  </a:cubicBezTo>
                  <a:cubicBezTo>
                    <a:pt x="17" y="15"/>
                    <a:pt x="17" y="16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3" y="13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5520" y="3922"/>
              <a:ext cx="79" cy="61"/>
            </a:xfrm>
            <a:custGeom>
              <a:avLst/>
              <a:gdLst>
                <a:gd name="T0" fmla="*/ 20 w 21"/>
                <a:gd name="T1" fmla="*/ 12 h 16"/>
                <a:gd name="T2" fmla="*/ 17 w 21"/>
                <a:gd name="T3" fmla="*/ 16 h 16"/>
                <a:gd name="T4" fmla="*/ 13 w 21"/>
                <a:gd name="T5" fmla="*/ 15 h 16"/>
                <a:gd name="T6" fmla="*/ 14 w 21"/>
                <a:gd name="T7" fmla="*/ 15 h 16"/>
                <a:gd name="T8" fmla="*/ 19 w 21"/>
                <a:gd name="T9" fmla="*/ 12 h 16"/>
                <a:gd name="T10" fmla="*/ 18 w 21"/>
                <a:gd name="T11" fmla="*/ 7 h 16"/>
                <a:gd name="T12" fmla="*/ 13 w 21"/>
                <a:gd name="T13" fmla="*/ 8 h 16"/>
                <a:gd name="T14" fmla="*/ 10 w 21"/>
                <a:gd name="T15" fmla="*/ 10 h 16"/>
                <a:gd name="T16" fmla="*/ 4 w 21"/>
                <a:gd name="T17" fmla="*/ 11 h 16"/>
                <a:gd name="T18" fmla="*/ 2 w 21"/>
                <a:gd name="T19" fmla="*/ 4 h 16"/>
                <a:gd name="T20" fmla="*/ 3 w 21"/>
                <a:gd name="T21" fmla="*/ 1 h 16"/>
                <a:gd name="T22" fmla="*/ 4 w 21"/>
                <a:gd name="T23" fmla="*/ 0 h 16"/>
                <a:gd name="T24" fmla="*/ 7 w 21"/>
                <a:gd name="T25" fmla="*/ 1 h 16"/>
                <a:gd name="T26" fmla="*/ 7 w 21"/>
                <a:gd name="T27" fmla="*/ 2 h 16"/>
                <a:gd name="T28" fmla="*/ 2 w 21"/>
                <a:gd name="T29" fmla="*/ 4 h 16"/>
                <a:gd name="T30" fmla="*/ 4 w 21"/>
                <a:gd name="T31" fmla="*/ 9 h 16"/>
                <a:gd name="T32" fmla="*/ 8 w 21"/>
                <a:gd name="T33" fmla="*/ 8 h 16"/>
                <a:gd name="T34" fmla="*/ 11 w 21"/>
                <a:gd name="T35" fmla="*/ 6 h 16"/>
                <a:gd name="T36" fmla="*/ 17 w 21"/>
                <a:gd name="T37" fmla="*/ 4 h 16"/>
                <a:gd name="T38" fmla="*/ 20 w 21"/>
                <a:gd name="T3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6">
                  <a:moveTo>
                    <a:pt x="20" y="12"/>
                  </a:moveTo>
                  <a:cubicBezTo>
                    <a:pt x="19" y="15"/>
                    <a:pt x="18" y="16"/>
                    <a:pt x="17" y="16"/>
                  </a:cubicBezTo>
                  <a:cubicBezTo>
                    <a:pt x="17" y="16"/>
                    <a:pt x="15" y="16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5" y="15"/>
                    <a:pt x="18" y="15"/>
                    <a:pt x="19" y="12"/>
                  </a:cubicBezTo>
                  <a:cubicBezTo>
                    <a:pt x="20" y="9"/>
                    <a:pt x="19" y="8"/>
                    <a:pt x="18" y="7"/>
                  </a:cubicBezTo>
                  <a:cubicBezTo>
                    <a:pt x="16" y="6"/>
                    <a:pt x="15" y="6"/>
                    <a:pt x="13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7" y="12"/>
                    <a:pt x="4" y="11"/>
                  </a:cubicBezTo>
                  <a:cubicBezTo>
                    <a:pt x="2" y="10"/>
                    <a:pt x="0" y="7"/>
                    <a:pt x="2" y="4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5" y="2"/>
                    <a:pt x="3" y="2"/>
                    <a:pt x="2" y="4"/>
                  </a:cubicBezTo>
                  <a:cubicBezTo>
                    <a:pt x="1" y="7"/>
                    <a:pt x="3" y="8"/>
                    <a:pt x="4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5" y="3"/>
                    <a:pt x="17" y="4"/>
                  </a:cubicBezTo>
                  <a:cubicBezTo>
                    <a:pt x="20" y="6"/>
                    <a:pt x="21" y="9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" name="Freeform 52"/>
            <p:cNvSpPr>
              <a:spLocks noEditPoints="1"/>
            </p:cNvSpPr>
            <p:nvPr userDrawn="1"/>
          </p:nvSpPr>
          <p:spPr bwMode="auto">
            <a:xfrm>
              <a:off x="4900" y="3472"/>
              <a:ext cx="748" cy="747"/>
            </a:xfrm>
            <a:custGeom>
              <a:avLst/>
              <a:gdLst>
                <a:gd name="T0" fmla="*/ 99 w 199"/>
                <a:gd name="T1" fmla="*/ 196 h 199"/>
                <a:gd name="T2" fmla="*/ 3 w 199"/>
                <a:gd name="T3" fmla="*/ 99 h 199"/>
                <a:gd name="T4" fmla="*/ 99 w 199"/>
                <a:gd name="T5" fmla="*/ 3 h 199"/>
                <a:gd name="T6" fmla="*/ 196 w 199"/>
                <a:gd name="T7" fmla="*/ 99 h 199"/>
                <a:gd name="T8" fmla="*/ 99 w 199"/>
                <a:gd name="T9" fmla="*/ 196 h 199"/>
                <a:gd name="T10" fmla="*/ 99 w 199"/>
                <a:gd name="T11" fmla="*/ 0 h 199"/>
                <a:gd name="T12" fmla="*/ 0 w 199"/>
                <a:gd name="T13" fmla="*/ 99 h 199"/>
                <a:gd name="T14" fmla="*/ 99 w 199"/>
                <a:gd name="T15" fmla="*/ 199 h 199"/>
                <a:gd name="T16" fmla="*/ 199 w 199"/>
                <a:gd name="T17" fmla="*/ 99 h 199"/>
                <a:gd name="T18" fmla="*/ 99 w 199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99" y="196"/>
                  </a:moveTo>
                  <a:cubicBezTo>
                    <a:pt x="46" y="196"/>
                    <a:pt x="3" y="153"/>
                    <a:pt x="3" y="99"/>
                  </a:cubicBezTo>
                  <a:cubicBezTo>
                    <a:pt x="3" y="46"/>
                    <a:pt x="46" y="3"/>
                    <a:pt x="99" y="3"/>
                  </a:cubicBezTo>
                  <a:cubicBezTo>
                    <a:pt x="153" y="3"/>
                    <a:pt x="196" y="46"/>
                    <a:pt x="196" y="99"/>
                  </a:cubicBezTo>
                  <a:cubicBezTo>
                    <a:pt x="196" y="153"/>
                    <a:pt x="153" y="196"/>
                    <a:pt x="99" y="196"/>
                  </a:cubicBezTo>
                  <a:close/>
                  <a:moveTo>
                    <a:pt x="99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4"/>
                    <a:pt x="45" y="199"/>
                    <a:pt x="99" y="199"/>
                  </a:cubicBezTo>
                  <a:cubicBezTo>
                    <a:pt x="154" y="199"/>
                    <a:pt x="199" y="154"/>
                    <a:pt x="199" y="99"/>
                  </a:cubicBezTo>
                  <a:cubicBezTo>
                    <a:pt x="199" y="45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" name="Freeform 53"/>
            <p:cNvSpPr>
              <a:spLocks/>
            </p:cNvSpPr>
            <p:nvPr userDrawn="1"/>
          </p:nvSpPr>
          <p:spPr bwMode="auto">
            <a:xfrm>
              <a:off x="5347" y="4016"/>
              <a:ext cx="79" cy="49"/>
            </a:xfrm>
            <a:custGeom>
              <a:avLst/>
              <a:gdLst>
                <a:gd name="T0" fmla="*/ 4 w 21"/>
                <a:gd name="T1" fmla="*/ 3 h 13"/>
                <a:gd name="T2" fmla="*/ 0 w 21"/>
                <a:gd name="T3" fmla="*/ 8 h 13"/>
                <a:gd name="T4" fmla="*/ 13 w 21"/>
                <a:gd name="T5" fmla="*/ 13 h 13"/>
                <a:gd name="T6" fmla="*/ 21 w 21"/>
                <a:gd name="T7" fmla="*/ 7 h 13"/>
                <a:gd name="T8" fmla="*/ 15 w 21"/>
                <a:gd name="T9" fmla="*/ 4 h 13"/>
                <a:gd name="T10" fmla="*/ 4 w 2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4" y="3"/>
                  </a:moveTo>
                  <a:cubicBezTo>
                    <a:pt x="2" y="4"/>
                    <a:pt x="0" y="6"/>
                    <a:pt x="0" y="8"/>
                  </a:cubicBezTo>
                  <a:cubicBezTo>
                    <a:pt x="1" y="10"/>
                    <a:pt x="6" y="12"/>
                    <a:pt x="13" y="13"/>
                  </a:cubicBezTo>
                  <a:cubicBezTo>
                    <a:pt x="16" y="11"/>
                    <a:pt x="19" y="9"/>
                    <a:pt x="21" y="7"/>
                  </a:cubicBezTo>
                  <a:cubicBezTo>
                    <a:pt x="19" y="7"/>
                    <a:pt x="16" y="5"/>
                    <a:pt x="15" y="4"/>
                  </a:cubicBezTo>
                  <a:cubicBezTo>
                    <a:pt x="12" y="2"/>
                    <a:pt x="8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5099" y="3975"/>
              <a:ext cx="132" cy="79"/>
            </a:xfrm>
            <a:custGeom>
              <a:avLst/>
              <a:gdLst>
                <a:gd name="T0" fmla="*/ 23 w 35"/>
                <a:gd name="T1" fmla="*/ 0 h 21"/>
                <a:gd name="T2" fmla="*/ 16 w 35"/>
                <a:gd name="T3" fmla="*/ 1 h 21"/>
                <a:gd name="T4" fmla="*/ 0 w 35"/>
                <a:gd name="T5" fmla="*/ 14 h 21"/>
                <a:gd name="T6" fmla="*/ 10 w 35"/>
                <a:gd name="T7" fmla="*/ 21 h 21"/>
                <a:gd name="T8" fmla="*/ 26 w 35"/>
                <a:gd name="T9" fmla="*/ 10 h 21"/>
                <a:gd name="T10" fmla="*/ 35 w 35"/>
                <a:gd name="T11" fmla="*/ 13 h 21"/>
                <a:gd name="T12" fmla="*/ 35 w 35"/>
                <a:gd name="T13" fmla="*/ 12 h 21"/>
                <a:gd name="T14" fmla="*/ 23 w 35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0" y="3"/>
                    <a:pt x="0" y="14"/>
                    <a:pt x="0" y="14"/>
                  </a:cubicBezTo>
                  <a:cubicBezTo>
                    <a:pt x="3" y="17"/>
                    <a:pt x="6" y="19"/>
                    <a:pt x="10" y="21"/>
                  </a:cubicBezTo>
                  <a:cubicBezTo>
                    <a:pt x="12" y="18"/>
                    <a:pt x="19" y="10"/>
                    <a:pt x="26" y="10"/>
                  </a:cubicBezTo>
                  <a:cubicBezTo>
                    <a:pt x="30" y="10"/>
                    <a:pt x="32" y="11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0" y="9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5242" y="4009"/>
              <a:ext cx="147" cy="71"/>
            </a:xfrm>
            <a:custGeom>
              <a:avLst/>
              <a:gdLst>
                <a:gd name="T0" fmla="*/ 7 w 39"/>
                <a:gd name="T1" fmla="*/ 1 h 19"/>
                <a:gd name="T2" fmla="*/ 0 w 39"/>
                <a:gd name="T3" fmla="*/ 6 h 19"/>
                <a:gd name="T4" fmla="*/ 18 w 39"/>
                <a:gd name="T5" fmla="*/ 17 h 19"/>
                <a:gd name="T6" fmla="*/ 32 w 39"/>
                <a:gd name="T7" fmla="*/ 19 h 19"/>
                <a:gd name="T8" fmla="*/ 39 w 39"/>
                <a:gd name="T9" fmla="*/ 16 h 19"/>
                <a:gd name="T10" fmla="*/ 27 w 39"/>
                <a:gd name="T11" fmla="*/ 12 h 19"/>
                <a:gd name="T12" fmla="*/ 7 w 39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7" y="1"/>
                  </a:moveTo>
                  <a:cubicBezTo>
                    <a:pt x="4" y="1"/>
                    <a:pt x="1" y="4"/>
                    <a:pt x="0" y="6"/>
                  </a:cubicBezTo>
                  <a:cubicBezTo>
                    <a:pt x="6" y="10"/>
                    <a:pt x="11" y="15"/>
                    <a:pt x="18" y="17"/>
                  </a:cubicBezTo>
                  <a:cubicBezTo>
                    <a:pt x="24" y="18"/>
                    <a:pt x="26" y="19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35" y="15"/>
                    <a:pt x="31" y="14"/>
                    <a:pt x="27" y="12"/>
                  </a:cubicBezTo>
                  <a:cubicBezTo>
                    <a:pt x="20" y="9"/>
                    <a:pt x="13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" name="Freeform 56"/>
            <p:cNvSpPr>
              <a:spLocks/>
            </p:cNvSpPr>
            <p:nvPr userDrawn="1"/>
          </p:nvSpPr>
          <p:spPr bwMode="auto">
            <a:xfrm>
              <a:off x="5148" y="4024"/>
              <a:ext cx="196" cy="71"/>
            </a:xfrm>
            <a:custGeom>
              <a:avLst/>
              <a:gdLst>
                <a:gd name="T0" fmla="*/ 14 w 52"/>
                <a:gd name="T1" fmla="*/ 0 h 19"/>
                <a:gd name="T2" fmla="*/ 0 w 52"/>
                <a:gd name="T3" fmla="*/ 10 h 19"/>
                <a:gd name="T4" fmla="*/ 33 w 52"/>
                <a:gd name="T5" fmla="*/ 19 h 19"/>
                <a:gd name="T6" fmla="*/ 52 w 52"/>
                <a:gd name="T7" fmla="*/ 17 h 19"/>
                <a:gd name="T8" fmla="*/ 39 w 52"/>
                <a:gd name="T9" fmla="*/ 14 h 19"/>
                <a:gd name="T10" fmla="*/ 14 w 52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">
                  <a:moveTo>
                    <a:pt x="14" y="0"/>
                  </a:moveTo>
                  <a:cubicBezTo>
                    <a:pt x="6" y="0"/>
                    <a:pt x="3" y="7"/>
                    <a:pt x="0" y="10"/>
                  </a:cubicBezTo>
                  <a:cubicBezTo>
                    <a:pt x="10" y="16"/>
                    <a:pt x="21" y="19"/>
                    <a:pt x="33" y="19"/>
                  </a:cubicBezTo>
                  <a:cubicBezTo>
                    <a:pt x="40" y="19"/>
                    <a:pt x="46" y="18"/>
                    <a:pt x="52" y="17"/>
                  </a:cubicBezTo>
                  <a:cubicBezTo>
                    <a:pt x="48" y="17"/>
                    <a:pt x="43" y="16"/>
                    <a:pt x="39" y="14"/>
                  </a:cubicBezTo>
                  <a:cubicBezTo>
                    <a:pt x="30" y="10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" name="Freeform 57"/>
            <p:cNvSpPr>
              <a:spLocks/>
            </p:cNvSpPr>
            <p:nvPr userDrawn="1"/>
          </p:nvSpPr>
          <p:spPr bwMode="auto">
            <a:xfrm>
              <a:off x="5332" y="3971"/>
              <a:ext cx="121" cy="68"/>
            </a:xfrm>
            <a:custGeom>
              <a:avLst/>
              <a:gdLst>
                <a:gd name="T0" fmla="*/ 25 w 32"/>
                <a:gd name="T1" fmla="*/ 9 h 18"/>
                <a:gd name="T2" fmla="*/ 13 w 32"/>
                <a:gd name="T3" fmla="*/ 1 h 18"/>
                <a:gd name="T4" fmla="*/ 9 w 32"/>
                <a:gd name="T5" fmla="*/ 6 h 18"/>
                <a:gd name="T6" fmla="*/ 0 w 32"/>
                <a:gd name="T7" fmla="*/ 13 h 18"/>
                <a:gd name="T8" fmla="*/ 2 w 32"/>
                <a:gd name="T9" fmla="*/ 15 h 18"/>
                <a:gd name="T10" fmla="*/ 12 w 32"/>
                <a:gd name="T11" fmla="*/ 10 h 18"/>
                <a:gd name="T12" fmla="*/ 27 w 32"/>
                <a:gd name="T13" fmla="*/ 18 h 18"/>
                <a:gd name="T14" fmla="*/ 32 w 32"/>
                <a:gd name="T15" fmla="*/ 14 h 18"/>
                <a:gd name="T16" fmla="*/ 25 w 32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25" y="9"/>
                  </a:moveTo>
                  <a:cubicBezTo>
                    <a:pt x="19" y="2"/>
                    <a:pt x="15" y="0"/>
                    <a:pt x="13" y="1"/>
                  </a:cubicBezTo>
                  <a:cubicBezTo>
                    <a:pt x="11" y="1"/>
                    <a:pt x="11" y="3"/>
                    <a:pt x="9" y="6"/>
                  </a:cubicBezTo>
                  <a:cubicBezTo>
                    <a:pt x="6" y="9"/>
                    <a:pt x="1" y="12"/>
                    <a:pt x="0" y="13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5" y="13"/>
                    <a:pt x="8" y="10"/>
                    <a:pt x="12" y="10"/>
                  </a:cubicBezTo>
                  <a:cubicBezTo>
                    <a:pt x="18" y="10"/>
                    <a:pt x="19" y="15"/>
                    <a:pt x="27" y="18"/>
                  </a:cubicBezTo>
                  <a:cubicBezTo>
                    <a:pt x="29" y="16"/>
                    <a:pt x="30" y="15"/>
                    <a:pt x="32" y="14"/>
                  </a:cubicBezTo>
                  <a:cubicBezTo>
                    <a:pt x="32" y="14"/>
                    <a:pt x="28" y="13"/>
                    <a:pt x="2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" name="Freeform 58"/>
            <p:cNvSpPr>
              <a:spLocks noEditPoints="1"/>
            </p:cNvSpPr>
            <p:nvPr userDrawn="1"/>
          </p:nvSpPr>
          <p:spPr bwMode="auto">
            <a:xfrm>
              <a:off x="5167" y="3611"/>
              <a:ext cx="218" cy="428"/>
            </a:xfrm>
            <a:custGeom>
              <a:avLst/>
              <a:gdLst>
                <a:gd name="T0" fmla="*/ 53 w 58"/>
                <a:gd name="T1" fmla="*/ 51 h 114"/>
                <a:gd name="T2" fmla="*/ 50 w 58"/>
                <a:gd name="T3" fmla="*/ 62 h 114"/>
                <a:gd name="T4" fmla="*/ 3 w 58"/>
                <a:gd name="T5" fmla="*/ 54 h 114"/>
                <a:gd name="T6" fmla="*/ 2 w 58"/>
                <a:gd name="T7" fmla="*/ 44 h 114"/>
                <a:gd name="T8" fmla="*/ 5 w 58"/>
                <a:gd name="T9" fmla="*/ 39 h 114"/>
                <a:gd name="T10" fmla="*/ 16 w 58"/>
                <a:gd name="T11" fmla="*/ 11 h 114"/>
                <a:gd name="T12" fmla="*/ 6 w 58"/>
                <a:gd name="T13" fmla="*/ 4 h 114"/>
                <a:gd name="T14" fmla="*/ 28 w 58"/>
                <a:gd name="T15" fmla="*/ 5 h 114"/>
                <a:gd name="T16" fmla="*/ 26 w 58"/>
                <a:gd name="T17" fmla="*/ 10 h 114"/>
                <a:gd name="T18" fmla="*/ 31 w 58"/>
                <a:gd name="T19" fmla="*/ 8 h 114"/>
                <a:gd name="T20" fmla="*/ 34 w 58"/>
                <a:gd name="T21" fmla="*/ 4 h 114"/>
                <a:gd name="T22" fmla="*/ 30 w 58"/>
                <a:gd name="T23" fmla="*/ 11 h 114"/>
                <a:gd name="T24" fmla="*/ 41 w 58"/>
                <a:gd name="T25" fmla="*/ 13 h 114"/>
                <a:gd name="T26" fmla="*/ 36 w 58"/>
                <a:gd name="T27" fmla="*/ 14 h 114"/>
                <a:gd name="T28" fmla="*/ 48 w 58"/>
                <a:gd name="T29" fmla="*/ 19 h 114"/>
                <a:gd name="T30" fmla="*/ 43 w 58"/>
                <a:gd name="T31" fmla="*/ 16 h 114"/>
                <a:gd name="T32" fmla="*/ 50 w 58"/>
                <a:gd name="T33" fmla="*/ 26 h 114"/>
                <a:gd name="T34" fmla="*/ 50 w 58"/>
                <a:gd name="T35" fmla="*/ 31 h 114"/>
                <a:gd name="T36" fmla="*/ 41 w 58"/>
                <a:gd name="T37" fmla="*/ 59 h 114"/>
                <a:gd name="T38" fmla="*/ 46 w 58"/>
                <a:gd name="T39" fmla="*/ 98 h 114"/>
                <a:gd name="T40" fmla="*/ 13 w 58"/>
                <a:gd name="T41" fmla="*/ 97 h 114"/>
                <a:gd name="T42" fmla="*/ 14 w 58"/>
                <a:gd name="T43" fmla="*/ 87 h 114"/>
                <a:gd name="T44" fmla="*/ 12 w 58"/>
                <a:gd name="T45" fmla="*/ 53 h 114"/>
                <a:gd name="T46" fmla="*/ 19 w 58"/>
                <a:gd name="T47" fmla="*/ 11 h 114"/>
                <a:gd name="T48" fmla="*/ 24 w 58"/>
                <a:gd name="T49" fmla="*/ 11 h 114"/>
                <a:gd name="T50" fmla="*/ 26 w 58"/>
                <a:gd name="T51" fmla="*/ 19 h 114"/>
                <a:gd name="T52" fmla="*/ 31 w 58"/>
                <a:gd name="T53" fmla="*/ 39 h 114"/>
                <a:gd name="T54" fmla="*/ 41 w 58"/>
                <a:gd name="T55" fmla="*/ 42 h 114"/>
                <a:gd name="T56" fmla="*/ 38 w 58"/>
                <a:gd name="T57" fmla="*/ 70 h 114"/>
                <a:gd name="T58" fmla="*/ 30 w 58"/>
                <a:gd name="T59" fmla="*/ 83 h 114"/>
                <a:gd name="T60" fmla="*/ 29 w 58"/>
                <a:gd name="T61" fmla="*/ 74 h 114"/>
                <a:gd name="T62" fmla="*/ 20 w 58"/>
                <a:gd name="T63" fmla="*/ 92 h 114"/>
                <a:gd name="T64" fmla="*/ 18 w 58"/>
                <a:gd name="T65" fmla="*/ 72 h 114"/>
                <a:gd name="T66" fmla="*/ 13 w 58"/>
                <a:gd name="T67" fmla="*/ 59 h 114"/>
                <a:gd name="T68" fmla="*/ 22 w 58"/>
                <a:gd name="T69" fmla="*/ 51 h 114"/>
                <a:gd name="T70" fmla="*/ 23 w 58"/>
                <a:gd name="T71" fmla="*/ 63 h 114"/>
                <a:gd name="T72" fmla="*/ 36 w 58"/>
                <a:gd name="T73" fmla="*/ 67 h 114"/>
                <a:gd name="T74" fmla="*/ 32 w 58"/>
                <a:gd name="T75" fmla="*/ 53 h 114"/>
                <a:gd name="T76" fmla="*/ 30 w 58"/>
                <a:gd name="T77" fmla="*/ 67 h 114"/>
                <a:gd name="T78" fmla="*/ 21 w 58"/>
                <a:gd name="T79" fmla="*/ 45 h 114"/>
                <a:gd name="T80" fmla="*/ 14 w 58"/>
                <a:gd name="T81" fmla="*/ 38 h 114"/>
                <a:gd name="T82" fmla="*/ 21 w 58"/>
                <a:gd name="T83" fmla="*/ 91 h 114"/>
                <a:gd name="T84" fmla="*/ 38 w 58"/>
                <a:gd name="T85" fmla="*/ 96 h 114"/>
                <a:gd name="T86" fmla="*/ 39 w 58"/>
                <a:gd name="T87" fmla="*/ 95 h 114"/>
                <a:gd name="T88" fmla="*/ 43 w 58"/>
                <a:gd name="T89" fmla="*/ 56 h 114"/>
                <a:gd name="T90" fmla="*/ 51 w 58"/>
                <a:gd name="T91" fmla="*/ 40 h 114"/>
                <a:gd name="T92" fmla="*/ 36 w 58"/>
                <a:gd name="T93" fmla="*/ 28 h 114"/>
                <a:gd name="T94" fmla="*/ 48 w 58"/>
                <a:gd name="T95" fmla="*/ 28 h 114"/>
                <a:gd name="T96" fmla="*/ 33 w 58"/>
                <a:gd name="T97" fmla="*/ 32 h 114"/>
                <a:gd name="T98" fmla="*/ 31 w 58"/>
                <a:gd name="T99" fmla="*/ 24 h 114"/>
                <a:gd name="T100" fmla="*/ 7 w 58"/>
                <a:gd name="T101" fmla="*/ 16 h 114"/>
                <a:gd name="T102" fmla="*/ 13 w 58"/>
                <a:gd name="T103" fmla="*/ 13 h 114"/>
                <a:gd name="T104" fmla="*/ 9 w 58"/>
                <a:gd name="T105" fmla="*/ 23 h 114"/>
                <a:gd name="T106" fmla="*/ 17 w 58"/>
                <a:gd name="T107" fmla="*/ 31 h 114"/>
                <a:gd name="T108" fmla="*/ 24 w 58"/>
                <a:gd name="T109" fmla="*/ 33 h 114"/>
                <a:gd name="T110" fmla="*/ 11 w 58"/>
                <a:gd name="T111" fmla="*/ 32 h 114"/>
                <a:gd name="T112" fmla="*/ 53 w 58"/>
                <a:gd name="T113" fmla="*/ 37 h 114"/>
                <a:gd name="T114" fmla="*/ 38 w 58"/>
                <a:gd name="T115" fmla="*/ 3 h 114"/>
                <a:gd name="T116" fmla="*/ 0 w 58"/>
                <a:gd name="T117" fmla="*/ 52 h 114"/>
                <a:gd name="T118" fmla="*/ 30 w 58"/>
                <a:gd name="T119" fmla="*/ 96 h 114"/>
                <a:gd name="T120" fmla="*/ 56 w 58"/>
                <a:gd name="T121" fmla="*/ 4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114">
                  <a:moveTo>
                    <a:pt x="55" y="51"/>
                  </a:moveTo>
                  <a:cubicBezTo>
                    <a:pt x="54" y="50"/>
                    <a:pt x="53" y="49"/>
                    <a:pt x="52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1" y="46"/>
                    <a:pt x="52" y="45"/>
                    <a:pt x="52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5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lose/>
                  <a:moveTo>
                    <a:pt x="54" y="52"/>
                  </a:moveTo>
                  <a:cubicBezTo>
                    <a:pt x="53" y="54"/>
                    <a:pt x="54" y="55"/>
                    <a:pt x="54" y="57"/>
                  </a:cubicBezTo>
                  <a:cubicBezTo>
                    <a:pt x="54" y="58"/>
                    <a:pt x="53" y="60"/>
                    <a:pt x="53" y="61"/>
                  </a:cubicBezTo>
                  <a:cubicBezTo>
                    <a:pt x="53" y="63"/>
                    <a:pt x="52" y="65"/>
                    <a:pt x="52" y="67"/>
                  </a:cubicBezTo>
                  <a:cubicBezTo>
                    <a:pt x="52" y="70"/>
                    <a:pt x="51" y="72"/>
                    <a:pt x="51" y="74"/>
                  </a:cubicBezTo>
                  <a:cubicBezTo>
                    <a:pt x="50" y="76"/>
                    <a:pt x="50" y="79"/>
                    <a:pt x="4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79"/>
                    <a:pt x="49" y="77"/>
                    <a:pt x="49" y="74"/>
                  </a:cubicBezTo>
                  <a:cubicBezTo>
                    <a:pt x="50" y="71"/>
                    <a:pt x="50" y="68"/>
                    <a:pt x="51" y="65"/>
                  </a:cubicBezTo>
                  <a:cubicBezTo>
                    <a:pt x="51" y="63"/>
                    <a:pt x="51" y="61"/>
                    <a:pt x="52" y="59"/>
                  </a:cubicBezTo>
                  <a:cubicBezTo>
                    <a:pt x="52" y="56"/>
                    <a:pt x="52" y="53"/>
                    <a:pt x="53" y="51"/>
                  </a:cubicBezTo>
                  <a:cubicBezTo>
                    <a:pt x="53" y="50"/>
                    <a:pt x="53" y="51"/>
                    <a:pt x="54" y="51"/>
                  </a:cubicBezTo>
                  <a:cubicBezTo>
                    <a:pt x="54" y="51"/>
                    <a:pt x="54" y="52"/>
                    <a:pt x="54" y="52"/>
                  </a:cubicBezTo>
                  <a:close/>
                  <a:moveTo>
                    <a:pt x="48" y="79"/>
                  </a:moveTo>
                  <a:cubicBezTo>
                    <a:pt x="47" y="81"/>
                    <a:pt x="47" y="84"/>
                    <a:pt x="46" y="86"/>
                  </a:cubicBezTo>
                  <a:cubicBezTo>
                    <a:pt x="46" y="87"/>
                    <a:pt x="46" y="88"/>
                    <a:pt x="46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6"/>
                    <a:pt x="46" y="85"/>
                    <a:pt x="46" y="83"/>
                  </a:cubicBezTo>
                  <a:cubicBezTo>
                    <a:pt x="46" y="82"/>
                    <a:pt x="46" y="80"/>
                    <a:pt x="47" y="79"/>
                  </a:cubicBezTo>
                  <a:cubicBezTo>
                    <a:pt x="47" y="77"/>
                    <a:pt x="47" y="75"/>
                    <a:pt x="47" y="73"/>
                  </a:cubicBezTo>
                  <a:cubicBezTo>
                    <a:pt x="47" y="73"/>
                    <a:pt x="47" y="72"/>
                    <a:pt x="47" y="71"/>
                  </a:cubicBezTo>
                  <a:cubicBezTo>
                    <a:pt x="47" y="70"/>
                    <a:pt x="48" y="68"/>
                    <a:pt x="48" y="67"/>
                  </a:cubicBezTo>
                  <a:cubicBezTo>
                    <a:pt x="48" y="66"/>
                    <a:pt x="48" y="64"/>
                    <a:pt x="48" y="62"/>
                  </a:cubicBezTo>
                  <a:cubicBezTo>
                    <a:pt x="48" y="60"/>
                    <a:pt x="49" y="57"/>
                    <a:pt x="49" y="54"/>
                  </a:cubicBezTo>
                  <a:cubicBezTo>
                    <a:pt x="49" y="54"/>
                    <a:pt x="49" y="53"/>
                    <a:pt x="49" y="52"/>
                  </a:cubicBezTo>
                  <a:cubicBezTo>
                    <a:pt x="49" y="51"/>
                    <a:pt x="49" y="50"/>
                    <a:pt x="49" y="49"/>
                  </a:cubicBezTo>
                  <a:cubicBezTo>
                    <a:pt x="49" y="49"/>
                    <a:pt x="49" y="47"/>
                    <a:pt x="50" y="47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49"/>
                    <a:pt x="51" y="50"/>
                    <a:pt x="51" y="51"/>
                  </a:cubicBezTo>
                  <a:cubicBezTo>
                    <a:pt x="51" y="52"/>
                    <a:pt x="50" y="54"/>
                    <a:pt x="50" y="55"/>
                  </a:cubicBezTo>
                  <a:cubicBezTo>
                    <a:pt x="50" y="57"/>
                    <a:pt x="50" y="59"/>
                    <a:pt x="50" y="62"/>
                  </a:cubicBezTo>
                  <a:cubicBezTo>
                    <a:pt x="50" y="64"/>
                    <a:pt x="50" y="66"/>
                    <a:pt x="49" y="69"/>
                  </a:cubicBezTo>
                  <a:cubicBezTo>
                    <a:pt x="49" y="72"/>
                    <a:pt x="48" y="75"/>
                    <a:pt x="48" y="79"/>
                  </a:cubicBezTo>
                  <a:close/>
                  <a:moveTo>
                    <a:pt x="8" y="78"/>
                  </a:moveTo>
                  <a:cubicBezTo>
                    <a:pt x="8" y="76"/>
                    <a:pt x="8" y="74"/>
                    <a:pt x="8" y="72"/>
                  </a:cubicBezTo>
                  <a:cubicBezTo>
                    <a:pt x="7" y="69"/>
                    <a:pt x="7" y="65"/>
                    <a:pt x="7" y="62"/>
                  </a:cubicBezTo>
                  <a:cubicBezTo>
                    <a:pt x="7" y="61"/>
                    <a:pt x="7" y="60"/>
                    <a:pt x="7" y="59"/>
                  </a:cubicBezTo>
                  <a:cubicBezTo>
                    <a:pt x="6" y="57"/>
                    <a:pt x="6" y="54"/>
                    <a:pt x="6" y="52"/>
                  </a:cubicBezTo>
                  <a:cubicBezTo>
                    <a:pt x="6" y="51"/>
                    <a:pt x="6" y="50"/>
                    <a:pt x="7" y="49"/>
                  </a:cubicBezTo>
                  <a:cubicBezTo>
                    <a:pt x="7" y="49"/>
                    <a:pt x="7" y="48"/>
                    <a:pt x="8" y="48"/>
                  </a:cubicBezTo>
                  <a:cubicBezTo>
                    <a:pt x="8" y="51"/>
                    <a:pt x="8" y="53"/>
                    <a:pt x="8" y="55"/>
                  </a:cubicBezTo>
                  <a:cubicBezTo>
                    <a:pt x="8" y="56"/>
                    <a:pt x="8" y="57"/>
                    <a:pt x="8" y="58"/>
                  </a:cubicBezTo>
                  <a:cubicBezTo>
                    <a:pt x="8" y="62"/>
                    <a:pt x="8" y="65"/>
                    <a:pt x="9" y="68"/>
                  </a:cubicBezTo>
                  <a:cubicBezTo>
                    <a:pt x="9" y="73"/>
                    <a:pt x="10" y="78"/>
                    <a:pt x="10" y="83"/>
                  </a:cubicBezTo>
                  <a:cubicBezTo>
                    <a:pt x="11" y="85"/>
                    <a:pt x="11" y="86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0" y="85"/>
                    <a:pt x="9" y="81"/>
                    <a:pt x="8" y="78"/>
                  </a:cubicBezTo>
                  <a:close/>
                  <a:moveTo>
                    <a:pt x="7" y="80"/>
                  </a:moveTo>
                  <a:cubicBezTo>
                    <a:pt x="6" y="77"/>
                    <a:pt x="5" y="73"/>
                    <a:pt x="5" y="69"/>
                  </a:cubicBezTo>
                  <a:cubicBezTo>
                    <a:pt x="4" y="66"/>
                    <a:pt x="4" y="62"/>
                    <a:pt x="3" y="59"/>
                  </a:cubicBezTo>
                  <a:cubicBezTo>
                    <a:pt x="3" y="57"/>
                    <a:pt x="3" y="56"/>
                    <a:pt x="3" y="54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6"/>
                    <a:pt x="5" y="58"/>
                    <a:pt x="5" y="61"/>
                  </a:cubicBezTo>
                  <a:cubicBezTo>
                    <a:pt x="5" y="63"/>
                    <a:pt x="6" y="65"/>
                    <a:pt x="6" y="67"/>
                  </a:cubicBezTo>
                  <a:cubicBezTo>
                    <a:pt x="6" y="68"/>
                    <a:pt x="6" y="70"/>
                    <a:pt x="6" y="72"/>
                  </a:cubicBezTo>
                  <a:cubicBezTo>
                    <a:pt x="6" y="74"/>
                    <a:pt x="7" y="76"/>
                    <a:pt x="7" y="79"/>
                  </a:cubicBezTo>
                  <a:cubicBezTo>
                    <a:pt x="7" y="79"/>
                    <a:pt x="7" y="80"/>
                    <a:pt x="7" y="80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3"/>
                    <a:pt x="1" y="53"/>
                    <a:pt x="1" y="52"/>
                  </a:cubicBezTo>
                  <a:cubicBezTo>
                    <a:pt x="1" y="52"/>
                    <a:pt x="2" y="52"/>
                    <a:pt x="3" y="51"/>
                  </a:cubicBezTo>
                  <a:cubicBezTo>
                    <a:pt x="4" y="51"/>
                    <a:pt x="4" y="49"/>
                    <a:pt x="5" y="49"/>
                  </a:cubicBezTo>
                  <a:cubicBezTo>
                    <a:pt x="5" y="49"/>
                    <a:pt x="6" y="48"/>
                    <a:pt x="6" y="49"/>
                  </a:cubicBezTo>
                  <a:cubicBezTo>
                    <a:pt x="5" y="51"/>
                    <a:pt x="4" y="52"/>
                    <a:pt x="2" y="54"/>
                  </a:cubicBezTo>
                  <a:close/>
                  <a:moveTo>
                    <a:pt x="2" y="43"/>
                  </a:moveTo>
                  <a:cubicBezTo>
                    <a:pt x="2" y="42"/>
                    <a:pt x="2" y="42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3" y="43"/>
                    <a:pt x="3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lose/>
                  <a:moveTo>
                    <a:pt x="8" y="44"/>
                  </a:moveTo>
                  <a:cubicBezTo>
                    <a:pt x="8" y="43"/>
                    <a:pt x="9" y="42"/>
                    <a:pt x="10" y="41"/>
                  </a:cubicBezTo>
                  <a:cubicBezTo>
                    <a:pt x="10" y="41"/>
                    <a:pt x="10" y="40"/>
                    <a:pt x="10" y="41"/>
                  </a:cubicBezTo>
                  <a:cubicBezTo>
                    <a:pt x="10" y="43"/>
                    <a:pt x="9" y="45"/>
                    <a:pt x="8" y="47"/>
                  </a:cubicBezTo>
                  <a:cubicBezTo>
                    <a:pt x="7" y="48"/>
                    <a:pt x="6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7"/>
                    <a:pt x="4" y="47"/>
                  </a:cubicBezTo>
                  <a:cubicBezTo>
                    <a:pt x="6" y="46"/>
                    <a:pt x="7" y="45"/>
                    <a:pt x="8" y="44"/>
                  </a:cubicBezTo>
                  <a:close/>
                  <a:moveTo>
                    <a:pt x="6" y="45"/>
                  </a:moveTo>
                  <a:cubicBezTo>
                    <a:pt x="6" y="45"/>
                    <a:pt x="6" y="45"/>
                    <a:pt x="5" y="45"/>
                  </a:cubicBezTo>
                  <a:cubicBezTo>
                    <a:pt x="5" y="44"/>
                    <a:pt x="5" y="43"/>
                    <a:pt x="6" y="43"/>
                  </a:cubicBezTo>
                  <a:cubicBezTo>
                    <a:pt x="6" y="43"/>
                    <a:pt x="7" y="42"/>
                    <a:pt x="7" y="43"/>
                  </a:cubicBezTo>
                  <a:cubicBezTo>
                    <a:pt x="7" y="43"/>
                    <a:pt x="7" y="44"/>
                    <a:pt x="6" y="45"/>
                  </a:cubicBezTo>
                  <a:close/>
                  <a:moveTo>
                    <a:pt x="10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5" y="41"/>
                    <a:pt x="5" y="40"/>
                    <a:pt x="5" y="39"/>
                  </a:cubicBezTo>
                  <a:cubicBezTo>
                    <a:pt x="7" y="38"/>
                    <a:pt x="9" y="36"/>
                    <a:pt x="10" y="34"/>
                  </a:cubicBezTo>
                  <a:close/>
                  <a:moveTo>
                    <a:pt x="5" y="36"/>
                  </a:moveTo>
                  <a:cubicBezTo>
                    <a:pt x="5" y="35"/>
                    <a:pt x="5" y="33"/>
                    <a:pt x="6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5"/>
                    <a:pt x="6" y="36"/>
                    <a:pt x="7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lose/>
                  <a:moveTo>
                    <a:pt x="6" y="4"/>
                  </a:moveTo>
                  <a:cubicBezTo>
                    <a:pt x="5" y="4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8" y="4"/>
                    <a:pt x="9" y="5"/>
                  </a:cubicBezTo>
                  <a:cubicBezTo>
                    <a:pt x="10" y="5"/>
                    <a:pt x="12" y="4"/>
                    <a:pt x="14" y="5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7"/>
                    <a:pt x="19" y="7"/>
                    <a:pt x="19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0"/>
                    <a:pt x="22" y="11"/>
                    <a:pt x="20" y="11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9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5" y="7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7" y="8"/>
                    <a:pt x="6" y="6"/>
                    <a:pt x="6" y="4"/>
                  </a:cubicBezTo>
                  <a:close/>
                  <a:moveTo>
                    <a:pt x="20" y="4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20" y="6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5"/>
                    <a:pt x="19" y="5"/>
                    <a:pt x="20" y="4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4" y="9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3" y="8"/>
                    <a:pt x="24" y="8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7" y="4"/>
                    <a:pt x="27" y="4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6"/>
                    <a:pt x="26" y="4"/>
                    <a:pt x="25" y="4"/>
                  </a:cubicBezTo>
                  <a:cubicBezTo>
                    <a:pt x="25" y="5"/>
                    <a:pt x="24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4" y="4"/>
                    <a:pt x="25" y="3"/>
                    <a:pt x="26" y="3"/>
                  </a:cubicBezTo>
                  <a:close/>
                  <a:moveTo>
                    <a:pt x="26" y="8"/>
                  </a:moveTo>
                  <a:cubicBezTo>
                    <a:pt x="26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5" y="8"/>
                    <a:pt x="25" y="7"/>
                  </a:cubicBezTo>
                  <a:cubicBezTo>
                    <a:pt x="25" y="7"/>
                    <a:pt x="25" y="6"/>
                    <a:pt x="26" y="6"/>
                  </a:cubicBezTo>
                  <a:cubicBezTo>
                    <a:pt x="26" y="6"/>
                    <a:pt x="27" y="6"/>
                    <a:pt x="27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7"/>
                    <a:pt x="26" y="8"/>
                  </a:cubicBezTo>
                  <a:close/>
                  <a:moveTo>
                    <a:pt x="28" y="11"/>
                  </a:moveTo>
                  <a:cubicBezTo>
                    <a:pt x="27" y="11"/>
                    <a:pt x="28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7" y="9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lose/>
                  <a:moveTo>
                    <a:pt x="28" y="17"/>
                  </a:moveTo>
                  <a:cubicBezTo>
                    <a:pt x="29" y="16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1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8"/>
                    <a:pt x="29" y="18"/>
                  </a:cubicBezTo>
                  <a:cubicBezTo>
                    <a:pt x="29" y="18"/>
                    <a:pt x="29" y="20"/>
                    <a:pt x="28" y="19"/>
                  </a:cubicBezTo>
                  <a:cubicBezTo>
                    <a:pt x="28" y="18"/>
                    <a:pt x="29" y="18"/>
                    <a:pt x="28" y="18"/>
                  </a:cubicBezTo>
                  <a:cubicBezTo>
                    <a:pt x="28" y="18"/>
                    <a:pt x="28" y="18"/>
                    <a:pt x="27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8" y="18"/>
                    <a:pt x="27" y="17"/>
                    <a:pt x="28" y="17"/>
                  </a:cubicBezTo>
                  <a:cubicBezTo>
                    <a:pt x="28" y="16"/>
                    <a:pt x="28" y="17"/>
                    <a:pt x="28" y="17"/>
                  </a:cubicBezTo>
                  <a:close/>
                  <a:moveTo>
                    <a:pt x="30" y="6"/>
                  </a:moveTo>
                  <a:cubicBezTo>
                    <a:pt x="31" y="5"/>
                    <a:pt x="31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9" y="7"/>
                    <a:pt x="29" y="7"/>
                  </a:cubicBezTo>
                  <a:cubicBezTo>
                    <a:pt x="29" y="6"/>
                    <a:pt x="29" y="6"/>
                    <a:pt x="30" y="6"/>
                  </a:cubicBezTo>
                  <a:close/>
                  <a:moveTo>
                    <a:pt x="29" y="4"/>
                  </a:moveTo>
                  <a:cubicBezTo>
                    <a:pt x="29" y="3"/>
                    <a:pt x="30" y="3"/>
                    <a:pt x="31" y="3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lose/>
                  <a:moveTo>
                    <a:pt x="35" y="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6" y="8"/>
                    <a:pt x="35" y="9"/>
                  </a:cubicBezTo>
                  <a:cubicBezTo>
                    <a:pt x="35" y="9"/>
                    <a:pt x="35" y="8"/>
                    <a:pt x="34" y="8"/>
                  </a:cubicBezTo>
                  <a:cubicBezTo>
                    <a:pt x="34" y="7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4" y="6"/>
                    <a:pt x="35" y="6"/>
                  </a:cubicBezTo>
                  <a:close/>
                  <a:moveTo>
                    <a:pt x="34" y="4"/>
                  </a:moveTo>
                  <a:cubicBezTo>
                    <a:pt x="34" y="4"/>
                    <a:pt x="35" y="4"/>
                    <a:pt x="35" y="4"/>
                  </a:cubicBezTo>
                  <a:cubicBezTo>
                    <a:pt x="36" y="3"/>
                    <a:pt x="37" y="4"/>
                    <a:pt x="37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6" y="7"/>
                    <a:pt x="36" y="6"/>
                    <a:pt x="36" y="5"/>
                  </a:cubicBezTo>
                  <a:cubicBezTo>
                    <a:pt x="35" y="4"/>
                    <a:pt x="34" y="5"/>
                    <a:pt x="33" y="6"/>
                  </a:cubicBezTo>
                  <a:cubicBezTo>
                    <a:pt x="33" y="5"/>
                    <a:pt x="34" y="5"/>
                    <a:pt x="34" y="4"/>
                  </a:cubicBezTo>
                  <a:close/>
                  <a:moveTo>
                    <a:pt x="33" y="11"/>
                  </a:moveTo>
                  <a:cubicBezTo>
                    <a:pt x="33" y="11"/>
                    <a:pt x="32" y="11"/>
                    <a:pt x="32" y="11"/>
                  </a:cubicBezTo>
                  <a:cubicBezTo>
                    <a:pt x="32" y="11"/>
                    <a:pt x="32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0"/>
                    <a:pt x="32" y="10"/>
                  </a:cubicBezTo>
                  <a:cubicBezTo>
                    <a:pt x="32" y="9"/>
                    <a:pt x="33" y="9"/>
                    <a:pt x="33" y="9"/>
                  </a:cubicBezTo>
                  <a:cubicBezTo>
                    <a:pt x="33" y="9"/>
                    <a:pt x="34" y="8"/>
                    <a:pt x="34" y="9"/>
                  </a:cubicBezTo>
                  <a:cubicBezTo>
                    <a:pt x="34" y="10"/>
                    <a:pt x="34" y="10"/>
                    <a:pt x="35" y="11"/>
                  </a:cubicBezTo>
                  <a:cubicBezTo>
                    <a:pt x="34" y="11"/>
                    <a:pt x="34" y="12"/>
                    <a:pt x="34" y="12"/>
                  </a:cubicBezTo>
                  <a:cubicBezTo>
                    <a:pt x="34" y="12"/>
                    <a:pt x="34" y="13"/>
                    <a:pt x="33" y="13"/>
                  </a:cubicBezTo>
                  <a:cubicBezTo>
                    <a:pt x="34" y="12"/>
                    <a:pt x="33" y="11"/>
                    <a:pt x="33" y="11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9" y="10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9"/>
                    <a:pt x="30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lose/>
                  <a:moveTo>
                    <a:pt x="39" y="7"/>
                  </a:moveTo>
                  <a:cubicBezTo>
                    <a:pt x="40" y="6"/>
                    <a:pt x="41" y="6"/>
                    <a:pt x="42" y="6"/>
                  </a:cubicBezTo>
                  <a:cubicBezTo>
                    <a:pt x="44" y="5"/>
                    <a:pt x="46" y="6"/>
                    <a:pt x="47" y="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1" y="3"/>
                    <a:pt x="51" y="4"/>
                    <a:pt x="51" y="5"/>
                  </a:cubicBezTo>
                  <a:cubicBezTo>
                    <a:pt x="51" y="7"/>
                    <a:pt x="49" y="7"/>
                    <a:pt x="48" y="8"/>
                  </a:cubicBezTo>
                  <a:cubicBezTo>
                    <a:pt x="48" y="8"/>
                    <a:pt x="47" y="8"/>
                    <a:pt x="46" y="8"/>
                  </a:cubicBezTo>
                  <a:cubicBezTo>
                    <a:pt x="44" y="8"/>
                    <a:pt x="43" y="9"/>
                    <a:pt x="42" y="11"/>
                  </a:cubicBezTo>
                  <a:cubicBezTo>
                    <a:pt x="42" y="11"/>
                    <a:pt x="42" y="11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1" y="12"/>
                    <a:pt x="41" y="13"/>
                  </a:cubicBezTo>
                  <a:cubicBezTo>
                    <a:pt x="40" y="13"/>
                    <a:pt x="39" y="13"/>
                    <a:pt x="38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5"/>
                    <a:pt x="36" y="15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6"/>
                    <a:pt x="35" y="16"/>
                    <a:pt x="35" y="17"/>
                  </a:cubicBezTo>
                  <a:cubicBezTo>
                    <a:pt x="34" y="17"/>
                    <a:pt x="33" y="17"/>
                    <a:pt x="32" y="18"/>
                  </a:cubicBezTo>
                  <a:cubicBezTo>
                    <a:pt x="32" y="18"/>
                    <a:pt x="33" y="20"/>
                    <a:pt x="31" y="19"/>
                  </a:cubicBezTo>
                  <a:cubicBezTo>
                    <a:pt x="31" y="19"/>
                    <a:pt x="31" y="18"/>
                    <a:pt x="30" y="17"/>
                  </a:cubicBezTo>
                  <a:cubicBezTo>
                    <a:pt x="31" y="17"/>
                    <a:pt x="30" y="16"/>
                    <a:pt x="31" y="16"/>
                  </a:cubicBezTo>
                  <a:cubicBezTo>
                    <a:pt x="31" y="17"/>
                    <a:pt x="31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3" y="16"/>
                    <a:pt x="34" y="15"/>
                  </a:cubicBezTo>
                  <a:cubicBezTo>
                    <a:pt x="33" y="15"/>
                    <a:pt x="34" y="15"/>
                    <a:pt x="35" y="14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7" y="12"/>
                    <a:pt x="38" y="13"/>
                    <a:pt x="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1" y="11"/>
                    <a:pt x="42" y="10"/>
                  </a:cubicBezTo>
                  <a:cubicBezTo>
                    <a:pt x="42" y="10"/>
                    <a:pt x="42" y="10"/>
                    <a:pt x="42" y="9"/>
                  </a:cubicBezTo>
                  <a:cubicBezTo>
                    <a:pt x="41" y="10"/>
                    <a:pt x="41" y="10"/>
                    <a:pt x="40" y="11"/>
                  </a:cubicBezTo>
                  <a:cubicBezTo>
                    <a:pt x="40" y="11"/>
                    <a:pt x="39" y="11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0"/>
                    <a:pt x="41" y="9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8"/>
                    <a:pt x="39" y="9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8" y="8"/>
                    <a:pt x="39" y="7"/>
                    <a:pt x="39" y="7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0" y="17"/>
                    <a:pt x="50" y="18"/>
                    <a:pt x="50" y="18"/>
                  </a:cubicBezTo>
                  <a:cubicBezTo>
                    <a:pt x="49" y="18"/>
                    <a:pt x="48" y="18"/>
                    <a:pt x="47" y="19"/>
                  </a:cubicBezTo>
                  <a:cubicBezTo>
                    <a:pt x="47" y="19"/>
                    <a:pt x="47" y="19"/>
                    <a:pt x="48" y="19"/>
                  </a:cubicBezTo>
                  <a:cubicBezTo>
                    <a:pt x="48" y="19"/>
                    <a:pt x="48" y="18"/>
                    <a:pt x="49" y="18"/>
                  </a:cubicBezTo>
                  <a:cubicBezTo>
                    <a:pt x="49" y="18"/>
                    <a:pt x="50" y="18"/>
                    <a:pt x="50" y="18"/>
                  </a:cubicBezTo>
                  <a:cubicBezTo>
                    <a:pt x="50" y="19"/>
                    <a:pt x="51" y="19"/>
                    <a:pt x="51" y="20"/>
                  </a:cubicBezTo>
                  <a:cubicBezTo>
                    <a:pt x="51" y="20"/>
                    <a:pt x="51" y="22"/>
                    <a:pt x="50" y="22"/>
                  </a:cubicBezTo>
                  <a:cubicBezTo>
                    <a:pt x="49" y="22"/>
                    <a:pt x="48" y="21"/>
                    <a:pt x="47" y="22"/>
                  </a:cubicBezTo>
                  <a:cubicBezTo>
                    <a:pt x="47" y="22"/>
                    <a:pt x="46" y="22"/>
                    <a:pt x="45" y="22"/>
                  </a:cubicBezTo>
                  <a:cubicBezTo>
                    <a:pt x="45" y="21"/>
                    <a:pt x="45" y="21"/>
                    <a:pt x="45" y="20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5" y="17"/>
                    <a:pt x="46" y="17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5"/>
                    <a:pt x="45" y="16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5"/>
                    <a:pt x="45" y="15"/>
                  </a:cubicBezTo>
                  <a:cubicBezTo>
                    <a:pt x="45" y="15"/>
                    <a:pt x="45" y="15"/>
                    <a:pt x="45" y="14"/>
                  </a:cubicBezTo>
                  <a:cubicBezTo>
                    <a:pt x="45" y="14"/>
                    <a:pt x="45" y="15"/>
                    <a:pt x="44" y="15"/>
                  </a:cubicBezTo>
                  <a:cubicBezTo>
                    <a:pt x="44" y="15"/>
                    <a:pt x="43" y="15"/>
                    <a:pt x="43" y="16"/>
                  </a:cubicBezTo>
                  <a:cubicBezTo>
                    <a:pt x="43" y="15"/>
                    <a:pt x="44" y="14"/>
                    <a:pt x="44" y="14"/>
                  </a:cubicBezTo>
                  <a:cubicBezTo>
                    <a:pt x="44" y="14"/>
                    <a:pt x="44" y="14"/>
                    <a:pt x="44" y="13"/>
                  </a:cubicBezTo>
                  <a:cubicBezTo>
                    <a:pt x="43" y="14"/>
                    <a:pt x="42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4"/>
                    <a:pt x="42" y="13"/>
                    <a:pt x="42" y="12"/>
                  </a:cubicBezTo>
                  <a:cubicBezTo>
                    <a:pt x="43" y="11"/>
                    <a:pt x="45" y="11"/>
                    <a:pt x="46" y="10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7" y="10"/>
                    <a:pt x="46" y="10"/>
                  </a:cubicBezTo>
                  <a:cubicBezTo>
                    <a:pt x="46" y="11"/>
                    <a:pt x="45" y="11"/>
                    <a:pt x="44" y="12"/>
                  </a:cubicBezTo>
                  <a:cubicBezTo>
                    <a:pt x="45" y="13"/>
                    <a:pt x="45" y="12"/>
                    <a:pt x="45" y="12"/>
                  </a:cubicBezTo>
                  <a:cubicBezTo>
                    <a:pt x="46" y="12"/>
                    <a:pt x="46" y="11"/>
                    <a:pt x="46" y="11"/>
                  </a:cubicBezTo>
                  <a:cubicBezTo>
                    <a:pt x="47" y="12"/>
                    <a:pt x="47" y="11"/>
                    <a:pt x="48" y="12"/>
                  </a:cubicBezTo>
                  <a:cubicBezTo>
                    <a:pt x="47" y="12"/>
                    <a:pt x="47" y="12"/>
                    <a:pt x="46" y="12"/>
                  </a:cubicBezTo>
                  <a:cubicBezTo>
                    <a:pt x="46" y="13"/>
                    <a:pt x="46" y="13"/>
                    <a:pt x="45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3"/>
                    <a:pt x="47" y="13"/>
                    <a:pt x="48" y="13"/>
                  </a:cubicBezTo>
                  <a:cubicBezTo>
                    <a:pt x="49" y="13"/>
                    <a:pt x="49" y="14"/>
                    <a:pt x="49" y="15"/>
                  </a:cubicBezTo>
                  <a:close/>
                  <a:moveTo>
                    <a:pt x="51" y="25"/>
                  </a:moveTo>
                  <a:cubicBezTo>
                    <a:pt x="50" y="26"/>
                    <a:pt x="50" y="26"/>
                    <a:pt x="50" y="26"/>
                  </a:cubicBezTo>
                  <a:cubicBezTo>
                    <a:pt x="50" y="25"/>
                    <a:pt x="49" y="25"/>
                    <a:pt x="49" y="24"/>
                  </a:cubicBezTo>
                  <a:cubicBezTo>
                    <a:pt x="49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5"/>
                    <a:pt x="49" y="26"/>
                    <a:pt x="50" y="27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5"/>
                    <a:pt x="47" y="25"/>
                    <a:pt x="46" y="24"/>
                  </a:cubicBezTo>
                  <a:cubicBezTo>
                    <a:pt x="46" y="24"/>
                    <a:pt x="45" y="24"/>
                    <a:pt x="45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6" y="22"/>
                    <a:pt x="46" y="22"/>
                    <a:pt x="47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2"/>
                    <a:pt x="50" y="23"/>
                    <a:pt x="50" y="23"/>
                  </a:cubicBezTo>
                  <a:cubicBezTo>
                    <a:pt x="51" y="23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lose/>
                  <a:moveTo>
                    <a:pt x="5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49" y="36"/>
                    <a:pt x="50" y="34"/>
                    <a:pt x="50" y="33"/>
                  </a:cubicBezTo>
                  <a:cubicBezTo>
                    <a:pt x="50" y="33"/>
                    <a:pt x="49" y="32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3"/>
                    <a:pt x="52" y="34"/>
                    <a:pt x="52" y="36"/>
                  </a:cubicBezTo>
                  <a:close/>
                  <a:moveTo>
                    <a:pt x="45" y="39"/>
                  </a:moveTo>
                  <a:cubicBezTo>
                    <a:pt x="45" y="39"/>
                    <a:pt x="46" y="39"/>
                    <a:pt x="46" y="39"/>
                  </a:cubicBezTo>
                  <a:cubicBezTo>
                    <a:pt x="46" y="39"/>
                    <a:pt x="46" y="40"/>
                    <a:pt x="47" y="40"/>
                  </a:cubicBezTo>
                  <a:cubicBezTo>
                    <a:pt x="48" y="41"/>
                    <a:pt x="49" y="42"/>
                    <a:pt x="50" y="43"/>
                  </a:cubicBezTo>
                  <a:cubicBezTo>
                    <a:pt x="51" y="43"/>
                    <a:pt x="51" y="43"/>
                    <a:pt x="52" y="44"/>
                  </a:cubicBezTo>
                  <a:cubicBezTo>
                    <a:pt x="52" y="44"/>
                    <a:pt x="51" y="45"/>
                    <a:pt x="51" y="45"/>
                  </a:cubicBezTo>
                  <a:cubicBezTo>
                    <a:pt x="49" y="45"/>
                    <a:pt x="48" y="44"/>
                    <a:pt x="47" y="43"/>
                  </a:cubicBezTo>
                  <a:cubicBezTo>
                    <a:pt x="46" y="42"/>
                    <a:pt x="46" y="40"/>
                    <a:pt x="45" y="39"/>
                  </a:cubicBezTo>
                  <a:close/>
                  <a:moveTo>
                    <a:pt x="44" y="66"/>
                  </a:moveTo>
                  <a:cubicBezTo>
                    <a:pt x="43" y="67"/>
                    <a:pt x="41" y="66"/>
                    <a:pt x="40" y="65"/>
                  </a:cubicBezTo>
                  <a:cubicBezTo>
                    <a:pt x="39" y="64"/>
                    <a:pt x="39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2"/>
                    <a:pt x="41" y="63"/>
                    <a:pt x="42" y="64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2" y="64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1" y="62"/>
                    <a:pt x="41" y="61"/>
                    <a:pt x="40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2" y="60"/>
                    <a:pt x="44" y="61"/>
                    <a:pt x="45" y="62"/>
                  </a:cubicBezTo>
                  <a:cubicBezTo>
                    <a:pt x="45" y="63"/>
                    <a:pt x="46" y="64"/>
                    <a:pt x="46" y="65"/>
                  </a:cubicBezTo>
                  <a:cubicBezTo>
                    <a:pt x="45" y="65"/>
                    <a:pt x="45" y="66"/>
                    <a:pt x="44" y="66"/>
                  </a:cubicBezTo>
                  <a:close/>
                  <a:moveTo>
                    <a:pt x="47" y="95"/>
                  </a:moveTo>
                  <a:cubicBezTo>
                    <a:pt x="47" y="95"/>
                    <a:pt x="47" y="95"/>
                    <a:pt x="47" y="95"/>
                  </a:cubicBezTo>
                  <a:cubicBezTo>
                    <a:pt x="46" y="94"/>
                    <a:pt x="45" y="95"/>
                    <a:pt x="45" y="95"/>
                  </a:cubicBezTo>
                  <a:cubicBezTo>
                    <a:pt x="44" y="94"/>
                    <a:pt x="44" y="94"/>
                    <a:pt x="44" y="93"/>
                  </a:cubicBezTo>
                  <a:cubicBezTo>
                    <a:pt x="45" y="93"/>
                    <a:pt x="45" y="92"/>
                    <a:pt x="46" y="92"/>
                  </a:cubicBezTo>
                  <a:cubicBezTo>
                    <a:pt x="46" y="92"/>
                    <a:pt x="46" y="91"/>
                    <a:pt x="45" y="91"/>
                  </a:cubicBezTo>
                  <a:cubicBezTo>
                    <a:pt x="45" y="91"/>
                    <a:pt x="44" y="92"/>
                    <a:pt x="44" y="92"/>
                  </a:cubicBezTo>
                  <a:cubicBezTo>
                    <a:pt x="43" y="91"/>
                    <a:pt x="43" y="90"/>
                    <a:pt x="43" y="89"/>
                  </a:cubicBezTo>
                  <a:cubicBezTo>
                    <a:pt x="43" y="89"/>
                    <a:pt x="44" y="89"/>
                    <a:pt x="44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7" y="90"/>
                    <a:pt x="47" y="92"/>
                    <a:pt x="47" y="93"/>
                  </a:cubicBezTo>
                  <a:cubicBezTo>
                    <a:pt x="47" y="93"/>
                    <a:pt x="48" y="94"/>
                    <a:pt x="47" y="95"/>
                  </a:cubicBezTo>
                  <a:close/>
                  <a:moveTo>
                    <a:pt x="45" y="97"/>
                  </a:move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6"/>
                    <a:pt x="47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7" y="97"/>
                    <a:pt x="46" y="97"/>
                    <a:pt x="46" y="98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5" y="99"/>
                    <a:pt x="45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99"/>
                    <a:pt x="45" y="98"/>
                    <a:pt x="45" y="97"/>
                  </a:cubicBezTo>
                  <a:close/>
                  <a:moveTo>
                    <a:pt x="18" y="97"/>
                  </a:moveTo>
                  <a:cubicBezTo>
                    <a:pt x="19" y="97"/>
                    <a:pt x="20" y="97"/>
                    <a:pt x="20" y="98"/>
                  </a:cubicBezTo>
                  <a:cubicBezTo>
                    <a:pt x="20" y="98"/>
                    <a:pt x="20" y="99"/>
                    <a:pt x="20" y="100"/>
                  </a:cubicBezTo>
                  <a:cubicBezTo>
                    <a:pt x="20" y="100"/>
                    <a:pt x="20" y="101"/>
                    <a:pt x="2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2"/>
                    <a:pt x="19" y="102"/>
                    <a:pt x="19" y="101"/>
                  </a:cubicBezTo>
                  <a:cubicBezTo>
                    <a:pt x="18" y="100"/>
                    <a:pt x="17" y="100"/>
                    <a:pt x="17" y="98"/>
                  </a:cubicBezTo>
                  <a:cubicBezTo>
                    <a:pt x="17" y="98"/>
                    <a:pt x="18" y="97"/>
                    <a:pt x="18" y="97"/>
                  </a:cubicBezTo>
                  <a:close/>
                  <a:moveTo>
                    <a:pt x="13" y="97"/>
                  </a:moveTo>
                  <a:cubicBezTo>
                    <a:pt x="13" y="96"/>
                    <a:pt x="14" y="96"/>
                    <a:pt x="15" y="97"/>
                  </a:cubicBezTo>
                  <a:cubicBezTo>
                    <a:pt x="15" y="97"/>
                    <a:pt x="14" y="98"/>
                    <a:pt x="14" y="99"/>
                  </a:cubicBezTo>
                  <a:cubicBezTo>
                    <a:pt x="15" y="99"/>
                    <a:pt x="15" y="100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3" y="100"/>
                    <a:pt x="13" y="99"/>
                    <a:pt x="13" y="98"/>
                  </a:cubicBezTo>
                  <a:cubicBezTo>
                    <a:pt x="13" y="98"/>
                    <a:pt x="12" y="97"/>
                    <a:pt x="13" y="97"/>
                  </a:cubicBezTo>
                  <a:close/>
                  <a:moveTo>
                    <a:pt x="11" y="94"/>
                  </a:moveTo>
                  <a:cubicBezTo>
                    <a:pt x="12" y="93"/>
                    <a:pt x="12" y="92"/>
                    <a:pt x="12" y="91"/>
                  </a:cubicBezTo>
                  <a:cubicBezTo>
                    <a:pt x="12" y="90"/>
                    <a:pt x="13" y="90"/>
                    <a:pt x="13" y="90"/>
                  </a:cubicBezTo>
                  <a:cubicBezTo>
                    <a:pt x="14" y="90"/>
                    <a:pt x="15" y="89"/>
                    <a:pt x="15" y="90"/>
                  </a:cubicBezTo>
                  <a:cubicBezTo>
                    <a:pt x="15" y="90"/>
                    <a:pt x="16" y="90"/>
                    <a:pt x="15" y="91"/>
                  </a:cubicBezTo>
                  <a:cubicBezTo>
                    <a:pt x="15" y="91"/>
                    <a:pt x="15" y="92"/>
                    <a:pt x="14" y="92"/>
                  </a:cubicBezTo>
                  <a:cubicBezTo>
                    <a:pt x="14" y="92"/>
                    <a:pt x="13" y="92"/>
                    <a:pt x="13" y="93"/>
                  </a:cubicBezTo>
                  <a:cubicBezTo>
                    <a:pt x="13" y="93"/>
                    <a:pt x="14" y="93"/>
                    <a:pt x="15" y="93"/>
                  </a:cubicBezTo>
                  <a:cubicBezTo>
                    <a:pt x="15" y="94"/>
                    <a:pt x="15" y="95"/>
                    <a:pt x="15" y="95"/>
                  </a:cubicBezTo>
                  <a:cubicBezTo>
                    <a:pt x="14" y="96"/>
                    <a:pt x="13" y="96"/>
                    <a:pt x="13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1" y="96"/>
                    <a:pt x="11" y="95"/>
                    <a:pt x="11" y="94"/>
                  </a:cubicBezTo>
                  <a:close/>
                  <a:moveTo>
                    <a:pt x="12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2"/>
                    <a:pt x="14" y="75"/>
                    <a:pt x="14" y="77"/>
                  </a:cubicBezTo>
                  <a:cubicBezTo>
                    <a:pt x="14" y="79"/>
                    <a:pt x="14" y="81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cubicBezTo>
                    <a:pt x="16" y="87"/>
                    <a:pt x="15" y="88"/>
                    <a:pt x="15" y="89"/>
                  </a:cubicBezTo>
                  <a:cubicBezTo>
                    <a:pt x="14" y="89"/>
                    <a:pt x="14" y="88"/>
                    <a:pt x="14" y="87"/>
                  </a:cubicBezTo>
                  <a:cubicBezTo>
                    <a:pt x="13" y="84"/>
                    <a:pt x="12" y="81"/>
                    <a:pt x="12" y="77"/>
                  </a:cubicBezTo>
                  <a:cubicBezTo>
                    <a:pt x="12" y="76"/>
                    <a:pt x="12" y="74"/>
                    <a:pt x="12" y="72"/>
                  </a:cubicBezTo>
                  <a:cubicBezTo>
                    <a:pt x="11" y="72"/>
                    <a:pt x="11" y="71"/>
                    <a:pt x="11" y="70"/>
                  </a:cubicBezTo>
                  <a:cubicBezTo>
                    <a:pt x="12" y="69"/>
                    <a:pt x="12" y="70"/>
                    <a:pt x="12" y="70"/>
                  </a:cubicBezTo>
                  <a:close/>
                  <a:moveTo>
                    <a:pt x="13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4" y="62"/>
                    <a:pt x="15" y="62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3"/>
                    <a:pt x="15" y="64"/>
                    <a:pt x="14" y="65"/>
                  </a:cubicBezTo>
                  <a:cubicBezTo>
                    <a:pt x="14" y="65"/>
                    <a:pt x="14" y="66"/>
                    <a:pt x="14" y="66"/>
                  </a:cubicBezTo>
                  <a:cubicBezTo>
                    <a:pt x="15" y="65"/>
                    <a:pt x="16" y="64"/>
                    <a:pt x="16" y="64"/>
                  </a:cubicBezTo>
                  <a:cubicBezTo>
                    <a:pt x="17" y="63"/>
                    <a:pt x="17" y="62"/>
                    <a:pt x="18" y="62"/>
                  </a:cubicBezTo>
                  <a:cubicBezTo>
                    <a:pt x="18" y="62"/>
                    <a:pt x="18" y="63"/>
                    <a:pt x="18" y="63"/>
                  </a:cubicBezTo>
                  <a:cubicBezTo>
                    <a:pt x="18" y="66"/>
                    <a:pt x="16" y="68"/>
                    <a:pt x="14" y="69"/>
                  </a:cubicBezTo>
                  <a:cubicBezTo>
                    <a:pt x="14" y="69"/>
                    <a:pt x="13" y="69"/>
                    <a:pt x="13" y="69"/>
                  </a:cubicBezTo>
                  <a:cubicBezTo>
                    <a:pt x="12" y="69"/>
                    <a:pt x="11" y="68"/>
                    <a:pt x="11" y="68"/>
                  </a:cubicBezTo>
                  <a:cubicBezTo>
                    <a:pt x="11" y="66"/>
                    <a:pt x="12" y="65"/>
                    <a:pt x="13" y="63"/>
                  </a:cubicBezTo>
                  <a:close/>
                  <a:moveTo>
                    <a:pt x="12" y="43"/>
                  </a:moveTo>
                  <a:cubicBezTo>
                    <a:pt x="12" y="43"/>
                    <a:pt x="12" y="44"/>
                    <a:pt x="12" y="44"/>
                  </a:cubicBezTo>
                  <a:cubicBezTo>
                    <a:pt x="12" y="47"/>
                    <a:pt x="12" y="50"/>
                    <a:pt x="12" y="53"/>
                  </a:cubicBezTo>
                  <a:cubicBezTo>
                    <a:pt x="12" y="56"/>
                    <a:pt x="13" y="60"/>
                    <a:pt x="13" y="63"/>
                  </a:cubicBezTo>
                  <a:cubicBezTo>
                    <a:pt x="13" y="63"/>
                    <a:pt x="12" y="63"/>
                    <a:pt x="12" y="64"/>
                  </a:cubicBezTo>
                  <a:cubicBezTo>
                    <a:pt x="12" y="64"/>
                    <a:pt x="11" y="65"/>
                    <a:pt x="11" y="65"/>
                  </a:cubicBezTo>
                  <a:cubicBezTo>
                    <a:pt x="10" y="64"/>
                    <a:pt x="11" y="63"/>
                    <a:pt x="10" y="62"/>
                  </a:cubicBezTo>
                  <a:cubicBezTo>
                    <a:pt x="10" y="57"/>
                    <a:pt x="10" y="52"/>
                    <a:pt x="10" y="47"/>
                  </a:cubicBezTo>
                  <a:cubicBezTo>
                    <a:pt x="10" y="46"/>
                    <a:pt x="10" y="46"/>
                    <a:pt x="11" y="45"/>
                  </a:cubicBezTo>
                  <a:cubicBezTo>
                    <a:pt x="11" y="44"/>
                    <a:pt x="11" y="44"/>
                    <a:pt x="12" y="43"/>
                  </a:cubicBezTo>
                  <a:close/>
                  <a:moveTo>
                    <a:pt x="17" y="16"/>
                  </a:moveTo>
                  <a:cubicBezTo>
                    <a:pt x="19" y="16"/>
                    <a:pt x="20" y="16"/>
                    <a:pt x="22" y="17"/>
                  </a:cubicBezTo>
                  <a:cubicBezTo>
                    <a:pt x="23" y="19"/>
                    <a:pt x="23" y="21"/>
                    <a:pt x="22" y="23"/>
                  </a:cubicBezTo>
                  <a:cubicBezTo>
                    <a:pt x="22" y="24"/>
                    <a:pt x="21" y="25"/>
                    <a:pt x="19" y="25"/>
                  </a:cubicBezTo>
                  <a:cubicBezTo>
                    <a:pt x="18" y="26"/>
                    <a:pt x="16" y="25"/>
                    <a:pt x="15" y="24"/>
                  </a:cubicBezTo>
                  <a:cubicBezTo>
                    <a:pt x="14" y="23"/>
                    <a:pt x="13" y="22"/>
                    <a:pt x="14" y="20"/>
                  </a:cubicBezTo>
                  <a:cubicBezTo>
                    <a:pt x="14" y="18"/>
                    <a:pt x="15" y="17"/>
                    <a:pt x="17" y="16"/>
                  </a:cubicBezTo>
                  <a:close/>
                  <a:moveTo>
                    <a:pt x="21" y="12"/>
                  </a:moveTo>
                  <a:cubicBezTo>
                    <a:pt x="19" y="12"/>
                    <a:pt x="18" y="13"/>
                    <a:pt x="17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0" y="11"/>
                    <a:pt x="21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2"/>
                    <a:pt x="21" y="12"/>
                  </a:cubicBezTo>
                  <a:close/>
                  <a:moveTo>
                    <a:pt x="23" y="14"/>
                  </a:move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20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3" y="13"/>
                    <a:pt x="23" y="14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4" y="11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1"/>
                    <a:pt x="26" y="11"/>
                    <a:pt x="25" y="12"/>
                  </a:cubicBezTo>
                  <a:close/>
                  <a:moveTo>
                    <a:pt x="24" y="16"/>
                  </a:move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4" y="15"/>
                    <a:pt x="24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4" y="16"/>
                    <a:pt x="24" y="16"/>
                  </a:cubicBezTo>
                  <a:close/>
                  <a:moveTo>
                    <a:pt x="26" y="19"/>
                  </a:moveTo>
                  <a:cubicBezTo>
                    <a:pt x="25" y="18"/>
                    <a:pt x="26" y="18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7"/>
                    <a:pt x="25" y="17"/>
                    <a:pt x="26" y="16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27" y="17"/>
                    <a:pt x="26" y="18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32" y="51"/>
                  </a:moveTo>
                  <a:cubicBezTo>
                    <a:pt x="31" y="52"/>
                    <a:pt x="30" y="53"/>
                    <a:pt x="28" y="53"/>
                  </a:cubicBezTo>
                  <a:cubicBezTo>
                    <a:pt x="27" y="53"/>
                    <a:pt x="26" y="52"/>
                    <a:pt x="26" y="52"/>
                  </a:cubicBezTo>
                  <a:cubicBezTo>
                    <a:pt x="26" y="51"/>
                    <a:pt x="25" y="51"/>
                    <a:pt x="25" y="50"/>
                  </a:cubicBezTo>
                  <a:cubicBezTo>
                    <a:pt x="25" y="49"/>
                    <a:pt x="24" y="47"/>
                    <a:pt x="24" y="46"/>
                  </a:cubicBezTo>
                  <a:cubicBezTo>
                    <a:pt x="24" y="44"/>
                    <a:pt x="25" y="42"/>
                    <a:pt x="25" y="40"/>
                  </a:cubicBezTo>
                  <a:cubicBezTo>
                    <a:pt x="25" y="40"/>
                    <a:pt x="25" y="39"/>
                    <a:pt x="26" y="40"/>
                  </a:cubicBezTo>
                  <a:cubicBezTo>
                    <a:pt x="26" y="41"/>
                    <a:pt x="25" y="43"/>
                    <a:pt x="26" y="44"/>
                  </a:cubicBezTo>
                  <a:cubicBezTo>
                    <a:pt x="26" y="44"/>
                    <a:pt x="26" y="45"/>
                    <a:pt x="27" y="45"/>
                  </a:cubicBezTo>
                  <a:cubicBezTo>
                    <a:pt x="27" y="44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5"/>
                    <a:pt x="27" y="47"/>
                    <a:pt x="28" y="48"/>
                  </a:cubicBezTo>
                  <a:cubicBezTo>
                    <a:pt x="28" y="49"/>
                    <a:pt x="29" y="49"/>
                    <a:pt x="29" y="49"/>
                  </a:cubicBezTo>
                  <a:cubicBezTo>
                    <a:pt x="29" y="49"/>
                    <a:pt x="29" y="48"/>
                    <a:pt x="29" y="48"/>
                  </a:cubicBezTo>
                  <a:cubicBezTo>
                    <a:pt x="28" y="46"/>
                    <a:pt x="28" y="43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2"/>
                    <a:pt x="29" y="44"/>
                    <a:pt x="30" y="45"/>
                  </a:cubicBezTo>
                  <a:cubicBezTo>
                    <a:pt x="30" y="45"/>
                    <a:pt x="30" y="44"/>
                    <a:pt x="31" y="44"/>
                  </a:cubicBezTo>
                  <a:cubicBezTo>
                    <a:pt x="31" y="42"/>
                    <a:pt x="30" y="41"/>
                    <a:pt x="31" y="39"/>
                  </a:cubicBezTo>
                  <a:cubicBezTo>
                    <a:pt x="31" y="39"/>
                    <a:pt x="31" y="40"/>
                    <a:pt x="31" y="40"/>
                  </a:cubicBezTo>
                  <a:cubicBezTo>
                    <a:pt x="32" y="43"/>
                    <a:pt x="35" y="47"/>
                    <a:pt x="32" y="51"/>
                  </a:cubicBezTo>
                  <a:close/>
                  <a:moveTo>
                    <a:pt x="41" y="40"/>
                  </a:moveTo>
                  <a:cubicBezTo>
                    <a:pt x="40" y="39"/>
                    <a:pt x="40" y="37"/>
                    <a:pt x="39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7"/>
                    <a:pt x="41" y="38"/>
                    <a:pt x="42" y="38"/>
                  </a:cubicBezTo>
                  <a:cubicBezTo>
                    <a:pt x="43" y="38"/>
                    <a:pt x="42" y="37"/>
                    <a:pt x="42" y="37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35"/>
                    <a:pt x="42" y="36"/>
                    <a:pt x="43" y="36"/>
                  </a:cubicBezTo>
                  <a:cubicBezTo>
                    <a:pt x="43" y="36"/>
                    <a:pt x="44" y="37"/>
                    <a:pt x="44" y="38"/>
                  </a:cubicBezTo>
                  <a:cubicBezTo>
                    <a:pt x="44" y="39"/>
                    <a:pt x="44" y="40"/>
                    <a:pt x="44" y="41"/>
                  </a:cubicBezTo>
                  <a:cubicBezTo>
                    <a:pt x="43" y="41"/>
                    <a:pt x="42" y="41"/>
                    <a:pt x="41" y="40"/>
                  </a:cubicBezTo>
                  <a:close/>
                  <a:moveTo>
                    <a:pt x="40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4"/>
                    <a:pt x="42" y="44"/>
                    <a:pt x="41" y="44"/>
                  </a:cubicBezTo>
                  <a:cubicBezTo>
                    <a:pt x="41" y="44"/>
                    <a:pt x="40" y="44"/>
                    <a:pt x="39" y="43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2"/>
                    <a:pt x="41" y="42"/>
                  </a:cubicBezTo>
                  <a:cubicBezTo>
                    <a:pt x="41" y="41"/>
                    <a:pt x="40" y="41"/>
                    <a:pt x="40" y="41"/>
                  </a:cubicBezTo>
                  <a:close/>
                  <a:moveTo>
                    <a:pt x="37" y="49"/>
                  </a:moveTo>
                  <a:cubicBezTo>
                    <a:pt x="36" y="48"/>
                    <a:pt x="36" y="47"/>
                    <a:pt x="35" y="46"/>
                  </a:cubicBezTo>
                  <a:cubicBezTo>
                    <a:pt x="35" y="45"/>
                    <a:pt x="35" y="45"/>
                    <a:pt x="35" y="44"/>
                  </a:cubicBezTo>
                  <a:cubicBezTo>
                    <a:pt x="36" y="44"/>
                    <a:pt x="36" y="45"/>
                    <a:pt x="36" y="45"/>
                  </a:cubicBezTo>
                  <a:cubicBezTo>
                    <a:pt x="36" y="45"/>
                    <a:pt x="37" y="46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38" y="45"/>
                    <a:pt x="37" y="44"/>
                    <a:pt x="37" y="43"/>
                  </a:cubicBezTo>
                  <a:cubicBezTo>
                    <a:pt x="37" y="43"/>
                    <a:pt x="38" y="44"/>
                    <a:pt x="38" y="44"/>
                  </a:cubicBezTo>
                  <a:cubicBezTo>
                    <a:pt x="39" y="44"/>
                    <a:pt x="41" y="45"/>
                    <a:pt x="41" y="46"/>
                  </a:cubicBezTo>
                  <a:cubicBezTo>
                    <a:pt x="41" y="47"/>
                    <a:pt x="41" y="48"/>
                    <a:pt x="40" y="49"/>
                  </a:cubicBezTo>
                  <a:cubicBezTo>
                    <a:pt x="39" y="49"/>
                    <a:pt x="38" y="49"/>
                    <a:pt x="37" y="49"/>
                  </a:cubicBezTo>
                  <a:close/>
                  <a:moveTo>
                    <a:pt x="40" y="73"/>
                  </a:moveTo>
                  <a:cubicBezTo>
                    <a:pt x="40" y="74"/>
                    <a:pt x="40" y="74"/>
                    <a:pt x="39" y="74"/>
                  </a:cubicBezTo>
                  <a:cubicBezTo>
                    <a:pt x="38" y="73"/>
                    <a:pt x="37" y="71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1"/>
                    <a:pt x="38" y="72"/>
                    <a:pt x="39" y="71"/>
                  </a:cubicBezTo>
                  <a:cubicBezTo>
                    <a:pt x="39" y="71"/>
                    <a:pt x="38" y="70"/>
                    <a:pt x="38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9" y="70"/>
                    <a:pt x="40" y="71"/>
                    <a:pt x="41" y="71"/>
                  </a:cubicBezTo>
                  <a:cubicBezTo>
                    <a:pt x="41" y="72"/>
                    <a:pt x="41" y="73"/>
                    <a:pt x="40" y="73"/>
                  </a:cubicBezTo>
                  <a:close/>
                  <a:moveTo>
                    <a:pt x="38" y="83"/>
                  </a:moveTo>
                  <a:cubicBezTo>
                    <a:pt x="38" y="81"/>
                    <a:pt x="38" y="80"/>
                    <a:pt x="38" y="78"/>
                  </a:cubicBezTo>
                  <a:cubicBezTo>
                    <a:pt x="38" y="78"/>
                    <a:pt x="39" y="78"/>
                    <a:pt x="39" y="78"/>
                  </a:cubicBezTo>
                  <a:cubicBezTo>
                    <a:pt x="39" y="80"/>
                    <a:pt x="39" y="81"/>
                    <a:pt x="39" y="83"/>
                  </a:cubicBezTo>
                  <a:cubicBezTo>
                    <a:pt x="39" y="84"/>
                    <a:pt x="39" y="85"/>
                    <a:pt x="39" y="86"/>
                  </a:cubicBezTo>
                  <a:cubicBezTo>
                    <a:pt x="38" y="86"/>
                    <a:pt x="38" y="86"/>
                    <a:pt x="38" y="85"/>
                  </a:cubicBezTo>
                  <a:cubicBezTo>
                    <a:pt x="37" y="85"/>
                    <a:pt x="38" y="84"/>
                    <a:pt x="38" y="83"/>
                  </a:cubicBezTo>
                  <a:close/>
                  <a:moveTo>
                    <a:pt x="31" y="89"/>
                  </a:moveTo>
                  <a:cubicBezTo>
                    <a:pt x="31" y="87"/>
                    <a:pt x="32" y="86"/>
                    <a:pt x="33" y="85"/>
                  </a:cubicBezTo>
                  <a:cubicBezTo>
                    <a:pt x="34" y="84"/>
                    <a:pt x="35" y="82"/>
                    <a:pt x="35" y="8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6" y="81"/>
                    <a:pt x="36" y="82"/>
                    <a:pt x="36" y="83"/>
                  </a:cubicBezTo>
                  <a:cubicBezTo>
                    <a:pt x="36" y="86"/>
                    <a:pt x="33" y="87"/>
                    <a:pt x="32" y="90"/>
                  </a:cubicBezTo>
                  <a:cubicBezTo>
                    <a:pt x="32" y="90"/>
                    <a:pt x="32" y="91"/>
                    <a:pt x="32" y="91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0" y="83"/>
                  </a:moveTo>
                  <a:cubicBezTo>
                    <a:pt x="30" y="83"/>
                    <a:pt x="31" y="82"/>
                    <a:pt x="31" y="82"/>
                  </a:cubicBezTo>
                  <a:cubicBezTo>
                    <a:pt x="32" y="81"/>
                    <a:pt x="32" y="79"/>
                    <a:pt x="33" y="78"/>
                  </a:cubicBezTo>
                  <a:cubicBezTo>
                    <a:pt x="33" y="78"/>
                    <a:pt x="33" y="77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8"/>
                    <a:pt x="34" y="80"/>
                    <a:pt x="34" y="81"/>
                  </a:cubicBezTo>
                  <a:cubicBezTo>
                    <a:pt x="33" y="83"/>
                    <a:pt x="32" y="84"/>
                    <a:pt x="31" y="86"/>
                  </a:cubicBezTo>
                  <a:cubicBezTo>
                    <a:pt x="31" y="86"/>
                    <a:pt x="31" y="87"/>
                    <a:pt x="30" y="87"/>
                  </a:cubicBezTo>
                  <a:cubicBezTo>
                    <a:pt x="30" y="86"/>
                    <a:pt x="30" y="84"/>
                    <a:pt x="30" y="83"/>
                  </a:cubicBezTo>
                  <a:close/>
                  <a:moveTo>
                    <a:pt x="27" y="80"/>
                  </a:moveTo>
                  <a:cubicBezTo>
                    <a:pt x="26" y="79"/>
                    <a:pt x="25" y="78"/>
                    <a:pt x="26" y="76"/>
                  </a:cubicBezTo>
                  <a:cubicBezTo>
                    <a:pt x="26" y="75"/>
                    <a:pt x="26" y="74"/>
                    <a:pt x="27" y="73"/>
                  </a:cubicBezTo>
                  <a:cubicBezTo>
                    <a:pt x="28" y="73"/>
                    <a:pt x="27" y="73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4"/>
                    <a:pt x="28" y="76"/>
                    <a:pt x="27" y="77"/>
                  </a:cubicBezTo>
                  <a:cubicBezTo>
                    <a:pt x="27" y="77"/>
                    <a:pt x="27" y="77"/>
                    <a:pt x="28" y="77"/>
                  </a:cubicBezTo>
                  <a:cubicBezTo>
                    <a:pt x="29" y="78"/>
                    <a:pt x="28" y="76"/>
                    <a:pt x="29" y="76"/>
                  </a:cubicBezTo>
                  <a:cubicBezTo>
                    <a:pt x="29" y="77"/>
                    <a:pt x="29" y="78"/>
                    <a:pt x="28" y="78"/>
                  </a:cubicBezTo>
                  <a:cubicBezTo>
                    <a:pt x="28" y="78"/>
                    <a:pt x="28" y="78"/>
                    <a:pt x="29" y="79"/>
                  </a:cubicBezTo>
                  <a:cubicBezTo>
                    <a:pt x="29" y="79"/>
                    <a:pt x="29" y="78"/>
                    <a:pt x="30" y="77"/>
                  </a:cubicBezTo>
                  <a:cubicBezTo>
                    <a:pt x="30" y="76"/>
                    <a:pt x="30" y="75"/>
                    <a:pt x="29" y="74"/>
                  </a:cubicBezTo>
                  <a:cubicBezTo>
                    <a:pt x="29" y="73"/>
                    <a:pt x="29" y="73"/>
                    <a:pt x="29" y="72"/>
                  </a:cubicBezTo>
                  <a:cubicBezTo>
                    <a:pt x="30" y="73"/>
                    <a:pt x="30" y="73"/>
                    <a:pt x="31" y="74"/>
                  </a:cubicBezTo>
                  <a:cubicBezTo>
                    <a:pt x="31" y="75"/>
                    <a:pt x="31" y="76"/>
                    <a:pt x="31" y="78"/>
                  </a:cubicBezTo>
                  <a:cubicBezTo>
                    <a:pt x="31" y="79"/>
                    <a:pt x="30" y="79"/>
                    <a:pt x="29" y="80"/>
                  </a:cubicBezTo>
                  <a:cubicBezTo>
                    <a:pt x="29" y="80"/>
                    <a:pt x="28" y="81"/>
                    <a:pt x="27" y="80"/>
                  </a:cubicBezTo>
                  <a:close/>
                  <a:moveTo>
                    <a:pt x="23" y="83"/>
                  </a:moveTo>
                  <a:cubicBezTo>
                    <a:pt x="23" y="82"/>
                    <a:pt x="22" y="81"/>
                    <a:pt x="22" y="80"/>
                  </a:cubicBezTo>
                  <a:cubicBezTo>
                    <a:pt x="22" y="79"/>
                    <a:pt x="22" y="78"/>
                    <a:pt x="22" y="77"/>
                  </a:cubicBezTo>
                  <a:cubicBezTo>
                    <a:pt x="22" y="77"/>
                    <a:pt x="22" y="77"/>
                    <a:pt x="22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9"/>
                    <a:pt x="24" y="80"/>
                    <a:pt x="25" y="82"/>
                  </a:cubicBezTo>
                  <a:cubicBezTo>
                    <a:pt x="26" y="83"/>
                    <a:pt x="28" y="83"/>
                    <a:pt x="27" y="85"/>
                  </a:cubicBezTo>
                  <a:cubicBezTo>
                    <a:pt x="27" y="85"/>
                    <a:pt x="28" y="86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5"/>
                    <a:pt x="25" y="84"/>
                    <a:pt x="23" y="83"/>
                  </a:cubicBezTo>
                  <a:close/>
                  <a:moveTo>
                    <a:pt x="16" y="90"/>
                  </a:moveTo>
                  <a:cubicBezTo>
                    <a:pt x="16" y="90"/>
                    <a:pt x="17" y="89"/>
                    <a:pt x="17" y="89"/>
                  </a:cubicBezTo>
                  <a:cubicBezTo>
                    <a:pt x="18" y="88"/>
                    <a:pt x="19" y="88"/>
                    <a:pt x="19" y="88"/>
                  </a:cubicBezTo>
                  <a:cubicBezTo>
                    <a:pt x="19" y="88"/>
                    <a:pt x="21" y="88"/>
                    <a:pt x="20" y="88"/>
                  </a:cubicBezTo>
                  <a:cubicBezTo>
                    <a:pt x="20" y="90"/>
                    <a:pt x="19" y="91"/>
                    <a:pt x="20" y="92"/>
                  </a:cubicBezTo>
                  <a:cubicBezTo>
                    <a:pt x="19" y="93"/>
                    <a:pt x="18" y="92"/>
                    <a:pt x="18" y="93"/>
                  </a:cubicBezTo>
                  <a:cubicBezTo>
                    <a:pt x="19" y="94"/>
                    <a:pt x="20" y="93"/>
                    <a:pt x="20" y="94"/>
                  </a:cubicBezTo>
                  <a:cubicBezTo>
                    <a:pt x="20" y="95"/>
                    <a:pt x="20" y="96"/>
                    <a:pt x="21" y="97"/>
                  </a:cubicBezTo>
                  <a:cubicBezTo>
                    <a:pt x="21" y="97"/>
                    <a:pt x="20" y="97"/>
                    <a:pt x="20" y="97"/>
                  </a:cubicBezTo>
                  <a:cubicBezTo>
                    <a:pt x="20" y="96"/>
                    <a:pt x="19" y="96"/>
                    <a:pt x="18" y="97"/>
                  </a:cubicBezTo>
                  <a:cubicBezTo>
                    <a:pt x="17" y="97"/>
                    <a:pt x="17" y="97"/>
                    <a:pt x="16" y="98"/>
                  </a:cubicBezTo>
                  <a:cubicBezTo>
                    <a:pt x="16" y="98"/>
                    <a:pt x="16" y="98"/>
                    <a:pt x="16" y="97"/>
                  </a:cubicBezTo>
                  <a:cubicBezTo>
                    <a:pt x="15" y="95"/>
                    <a:pt x="16" y="93"/>
                    <a:pt x="16" y="90"/>
                  </a:cubicBezTo>
                  <a:close/>
                  <a:moveTo>
                    <a:pt x="18" y="82"/>
                  </a:moveTo>
                  <a:cubicBezTo>
                    <a:pt x="18" y="83"/>
                    <a:pt x="19" y="84"/>
                    <a:pt x="18" y="85"/>
                  </a:cubicBezTo>
                  <a:cubicBezTo>
                    <a:pt x="18" y="86"/>
                    <a:pt x="17" y="86"/>
                    <a:pt x="17" y="86"/>
                  </a:cubicBezTo>
                  <a:cubicBezTo>
                    <a:pt x="17" y="86"/>
                    <a:pt x="17" y="85"/>
                    <a:pt x="17" y="85"/>
                  </a:cubicBezTo>
                  <a:cubicBezTo>
                    <a:pt x="17" y="83"/>
                    <a:pt x="16" y="82"/>
                    <a:pt x="17" y="81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7" y="79"/>
                    <a:pt x="17" y="78"/>
                    <a:pt x="18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lose/>
                  <a:moveTo>
                    <a:pt x="18" y="71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2"/>
                    <a:pt x="18" y="72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8" y="74"/>
                    <a:pt x="18" y="74"/>
                    <a:pt x="19" y="74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3"/>
                    <a:pt x="20" y="73"/>
                  </a:cubicBezTo>
                  <a:cubicBezTo>
                    <a:pt x="20" y="74"/>
                    <a:pt x="19" y="75"/>
                    <a:pt x="18" y="76"/>
                  </a:cubicBezTo>
                  <a:cubicBezTo>
                    <a:pt x="17" y="76"/>
                    <a:pt x="17" y="76"/>
                    <a:pt x="16" y="75"/>
                  </a:cubicBezTo>
                  <a:cubicBezTo>
                    <a:pt x="16" y="74"/>
                    <a:pt x="16" y="73"/>
                    <a:pt x="17" y="73"/>
                  </a:cubicBezTo>
                  <a:cubicBezTo>
                    <a:pt x="17" y="72"/>
                    <a:pt x="18" y="71"/>
                    <a:pt x="18" y="71"/>
                  </a:cubicBezTo>
                  <a:close/>
                  <a:moveTo>
                    <a:pt x="14" y="54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6" y="53"/>
                    <a:pt x="16" y="53"/>
                  </a:cubicBezTo>
                  <a:cubicBezTo>
                    <a:pt x="16" y="54"/>
                    <a:pt x="15" y="55"/>
                    <a:pt x="15" y="56"/>
                  </a:cubicBezTo>
                  <a:cubicBezTo>
                    <a:pt x="15" y="56"/>
                    <a:pt x="15" y="56"/>
                    <a:pt x="15" y="57"/>
                  </a:cubicBezTo>
                  <a:cubicBezTo>
                    <a:pt x="15" y="57"/>
                    <a:pt x="16" y="56"/>
                    <a:pt x="16" y="56"/>
                  </a:cubicBezTo>
                  <a:cubicBezTo>
                    <a:pt x="17" y="55"/>
                    <a:pt x="17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7" y="56"/>
                    <a:pt x="17" y="57"/>
                  </a:cubicBezTo>
                  <a:cubicBezTo>
                    <a:pt x="16" y="58"/>
                    <a:pt x="15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7"/>
                    <a:pt x="13" y="56"/>
                    <a:pt x="14" y="54"/>
                  </a:cubicBezTo>
                  <a:close/>
                  <a:moveTo>
                    <a:pt x="17" y="44"/>
                  </a:moveTo>
                  <a:cubicBezTo>
                    <a:pt x="16" y="45"/>
                    <a:pt x="15" y="45"/>
                    <a:pt x="15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3"/>
                    <a:pt x="15" y="42"/>
                    <a:pt x="15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6" y="43"/>
                    <a:pt x="16" y="42"/>
                    <a:pt x="16" y="42"/>
                  </a:cubicBezTo>
                  <a:cubicBezTo>
                    <a:pt x="17" y="41"/>
                    <a:pt x="17" y="40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41"/>
                    <a:pt x="18" y="42"/>
                    <a:pt x="17" y="44"/>
                  </a:cubicBezTo>
                  <a:close/>
                  <a:moveTo>
                    <a:pt x="25" y="53"/>
                  </a:moveTo>
                  <a:cubicBezTo>
                    <a:pt x="25" y="53"/>
                    <a:pt x="25" y="54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6"/>
                    <a:pt x="24" y="56"/>
                  </a:cubicBezTo>
                  <a:cubicBezTo>
                    <a:pt x="24" y="58"/>
                    <a:pt x="23" y="59"/>
                    <a:pt x="21" y="59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20" y="54"/>
                    <a:pt x="21" y="53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3"/>
                    <a:pt x="22" y="54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6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4"/>
                    <a:pt x="25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2"/>
                    <a:pt x="25" y="52"/>
                    <a:pt x="25" y="53"/>
                  </a:cubicBezTo>
                  <a:close/>
                  <a:moveTo>
                    <a:pt x="23" y="69"/>
                  </a:moveTo>
                  <a:cubicBezTo>
                    <a:pt x="23" y="68"/>
                    <a:pt x="24" y="68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9"/>
                    <a:pt x="24" y="70"/>
                    <a:pt x="24" y="71"/>
                  </a:cubicBezTo>
                  <a:cubicBezTo>
                    <a:pt x="24" y="71"/>
                    <a:pt x="24" y="70"/>
                    <a:pt x="25" y="71"/>
                  </a:cubicBezTo>
                  <a:cubicBezTo>
                    <a:pt x="26" y="70"/>
                    <a:pt x="26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70"/>
                    <a:pt x="26" y="72"/>
                    <a:pt x="26" y="73"/>
                  </a:cubicBezTo>
                  <a:cubicBezTo>
                    <a:pt x="25" y="74"/>
                    <a:pt x="24" y="74"/>
                    <a:pt x="23" y="74"/>
                  </a:cubicBezTo>
                  <a:cubicBezTo>
                    <a:pt x="22" y="74"/>
                    <a:pt x="22" y="74"/>
                    <a:pt x="22" y="73"/>
                  </a:cubicBezTo>
                  <a:cubicBezTo>
                    <a:pt x="21" y="72"/>
                    <a:pt x="22" y="70"/>
                    <a:pt x="23" y="69"/>
                  </a:cubicBezTo>
                  <a:close/>
                  <a:moveTo>
                    <a:pt x="21" y="65"/>
                  </a:moveTo>
                  <a:cubicBezTo>
                    <a:pt x="22" y="65"/>
                    <a:pt x="23" y="64"/>
                    <a:pt x="23" y="63"/>
                  </a:cubicBezTo>
                  <a:cubicBezTo>
                    <a:pt x="23" y="63"/>
                    <a:pt x="23" y="63"/>
                    <a:pt x="24" y="63"/>
                  </a:cubicBezTo>
                  <a:cubicBezTo>
                    <a:pt x="24" y="65"/>
                    <a:pt x="23" y="67"/>
                    <a:pt x="21" y="68"/>
                  </a:cubicBezTo>
                  <a:cubicBezTo>
                    <a:pt x="21" y="68"/>
                    <a:pt x="20" y="68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8" y="66"/>
                    <a:pt x="19" y="64"/>
                    <a:pt x="20" y="63"/>
                  </a:cubicBezTo>
                  <a:cubicBezTo>
                    <a:pt x="20" y="63"/>
                    <a:pt x="20" y="62"/>
                    <a:pt x="21" y="62"/>
                  </a:cubicBezTo>
                  <a:cubicBezTo>
                    <a:pt x="22" y="62"/>
                    <a:pt x="21" y="63"/>
                    <a:pt x="21" y="64"/>
                  </a:cubicBezTo>
                  <a:cubicBezTo>
                    <a:pt x="21" y="65"/>
                    <a:pt x="21" y="65"/>
                    <a:pt x="21" y="66"/>
                  </a:cubicBezTo>
                  <a:cubicBezTo>
                    <a:pt x="21" y="66"/>
                    <a:pt x="21" y="66"/>
                    <a:pt x="21" y="65"/>
                  </a:cubicBezTo>
                  <a:close/>
                  <a:moveTo>
                    <a:pt x="36" y="67"/>
                  </a:moveTo>
                  <a:cubicBezTo>
                    <a:pt x="35" y="66"/>
                    <a:pt x="34" y="65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5" y="64"/>
                    <a:pt x="35" y="64"/>
                  </a:cubicBezTo>
                  <a:cubicBezTo>
                    <a:pt x="35" y="65"/>
                    <a:pt x="35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4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7" y="64"/>
                    <a:pt x="38" y="65"/>
                    <a:pt x="38" y="67"/>
                  </a:cubicBezTo>
                  <a:cubicBezTo>
                    <a:pt x="38" y="67"/>
                    <a:pt x="37" y="67"/>
                    <a:pt x="37" y="67"/>
                  </a:cubicBezTo>
                  <a:cubicBezTo>
                    <a:pt x="37" y="67"/>
                    <a:pt x="36" y="67"/>
                    <a:pt x="36" y="67"/>
                  </a:cubicBezTo>
                  <a:close/>
                  <a:moveTo>
                    <a:pt x="33" y="70"/>
                  </a:moveTo>
                  <a:cubicBezTo>
                    <a:pt x="33" y="70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5" y="69"/>
                    <a:pt x="36" y="70"/>
                  </a:cubicBezTo>
                  <a:cubicBezTo>
                    <a:pt x="36" y="71"/>
                    <a:pt x="36" y="72"/>
                    <a:pt x="35" y="73"/>
                  </a:cubicBezTo>
                  <a:cubicBezTo>
                    <a:pt x="35" y="73"/>
                    <a:pt x="35" y="74"/>
                    <a:pt x="35" y="74"/>
                  </a:cubicBezTo>
                  <a:cubicBezTo>
                    <a:pt x="35" y="74"/>
                    <a:pt x="34" y="74"/>
                    <a:pt x="34" y="74"/>
                  </a:cubicBezTo>
                  <a:cubicBezTo>
                    <a:pt x="32" y="73"/>
                    <a:pt x="31" y="71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2"/>
                    <a:pt x="33" y="71"/>
                  </a:cubicBezTo>
                  <a:cubicBezTo>
                    <a:pt x="33" y="71"/>
                    <a:pt x="33" y="71"/>
                    <a:pt x="33" y="70"/>
                  </a:cubicBezTo>
                  <a:close/>
                  <a:moveTo>
                    <a:pt x="35" y="54"/>
                  </a:moveTo>
                  <a:cubicBezTo>
                    <a:pt x="34" y="53"/>
                    <a:pt x="34" y="52"/>
                    <a:pt x="34" y="52"/>
                  </a:cubicBezTo>
                  <a:cubicBezTo>
                    <a:pt x="34" y="51"/>
                    <a:pt x="35" y="52"/>
                    <a:pt x="35" y="52"/>
                  </a:cubicBezTo>
                  <a:cubicBezTo>
                    <a:pt x="35" y="54"/>
                    <a:pt x="38" y="54"/>
                    <a:pt x="38" y="56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7" y="58"/>
                    <a:pt x="36" y="58"/>
                    <a:pt x="35" y="58"/>
                  </a:cubicBezTo>
                  <a:cubicBezTo>
                    <a:pt x="34" y="58"/>
                    <a:pt x="33" y="56"/>
                    <a:pt x="32" y="55"/>
                  </a:cubicBezTo>
                  <a:cubicBezTo>
                    <a:pt x="32" y="54"/>
                    <a:pt x="31" y="54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4"/>
                    <a:pt x="34" y="55"/>
                    <a:pt x="35" y="56"/>
                  </a:cubicBezTo>
                  <a:cubicBezTo>
                    <a:pt x="35" y="56"/>
                    <a:pt x="35" y="56"/>
                    <a:pt x="35" y="55"/>
                  </a:cubicBezTo>
                  <a:cubicBezTo>
                    <a:pt x="36" y="55"/>
                    <a:pt x="35" y="55"/>
                    <a:pt x="35" y="54"/>
                  </a:cubicBezTo>
                  <a:close/>
                  <a:moveTo>
                    <a:pt x="26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ubicBezTo>
                    <a:pt x="28" y="59"/>
                    <a:pt x="28" y="61"/>
                    <a:pt x="28" y="61"/>
                  </a:cubicBezTo>
                  <a:cubicBezTo>
                    <a:pt x="28" y="62"/>
                    <a:pt x="28" y="63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3"/>
                    <a:pt x="29" y="62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1"/>
                    <a:pt x="29" y="62"/>
                    <a:pt x="30" y="62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2"/>
                    <a:pt x="30" y="60"/>
                    <a:pt x="31" y="59"/>
                  </a:cubicBez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1" y="57"/>
                    <a:pt x="31" y="58"/>
                  </a:cubicBezTo>
                  <a:cubicBezTo>
                    <a:pt x="31" y="58"/>
                    <a:pt x="32" y="58"/>
                    <a:pt x="32" y="59"/>
                  </a:cubicBezTo>
                  <a:cubicBezTo>
                    <a:pt x="32" y="62"/>
                    <a:pt x="33" y="66"/>
                    <a:pt x="30" y="67"/>
                  </a:cubicBezTo>
                  <a:cubicBezTo>
                    <a:pt x="29" y="68"/>
                    <a:pt x="28" y="68"/>
                    <a:pt x="27" y="67"/>
                  </a:cubicBezTo>
                  <a:cubicBezTo>
                    <a:pt x="26" y="67"/>
                    <a:pt x="26" y="66"/>
                    <a:pt x="26" y="65"/>
                  </a:cubicBezTo>
                  <a:cubicBezTo>
                    <a:pt x="25" y="64"/>
                    <a:pt x="24" y="62"/>
                    <a:pt x="25" y="60"/>
                  </a:cubicBezTo>
                  <a:cubicBezTo>
                    <a:pt x="25" y="58"/>
                    <a:pt x="25" y="57"/>
                    <a:pt x="26" y="55"/>
                  </a:cubicBezTo>
                  <a:cubicBezTo>
                    <a:pt x="27" y="55"/>
                    <a:pt x="26" y="56"/>
                    <a:pt x="26" y="56"/>
                  </a:cubicBezTo>
                  <a:cubicBezTo>
                    <a:pt x="26" y="57"/>
                    <a:pt x="26" y="58"/>
                    <a:pt x="26" y="60"/>
                  </a:cubicBezTo>
                  <a:close/>
                  <a:moveTo>
                    <a:pt x="21" y="40"/>
                  </a:moveTo>
                  <a:cubicBezTo>
                    <a:pt x="22" y="40"/>
                    <a:pt x="23" y="39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9"/>
                    <a:pt x="23" y="41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9" y="41"/>
                  </a:cubicBezTo>
                  <a:cubicBezTo>
                    <a:pt x="19" y="40"/>
                    <a:pt x="20" y="39"/>
                    <a:pt x="21" y="38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lose/>
                  <a:moveTo>
                    <a:pt x="18" y="48"/>
                  </a:moveTo>
                  <a:cubicBezTo>
                    <a:pt x="19" y="47"/>
                    <a:pt x="20" y="46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7"/>
                    <a:pt x="20" y="49"/>
                    <a:pt x="19" y="51"/>
                  </a:cubicBezTo>
                  <a:cubicBezTo>
                    <a:pt x="18" y="51"/>
                    <a:pt x="17" y="52"/>
                    <a:pt x="15" y="52"/>
                  </a:cubicBezTo>
                  <a:cubicBezTo>
                    <a:pt x="14" y="52"/>
                    <a:pt x="14" y="51"/>
                    <a:pt x="14" y="50"/>
                  </a:cubicBezTo>
                  <a:cubicBezTo>
                    <a:pt x="14" y="49"/>
                    <a:pt x="14" y="48"/>
                    <a:pt x="15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7" y="47"/>
                    <a:pt x="17" y="49"/>
                  </a:cubicBezTo>
                  <a:cubicBezTo>
                    <a:pt x="17" y="49"/>
                    <a:pt x="18" y="48"/>
                    <a:pt x="18" y="48"/>
                  </a:cubicBezTo>
                  <a:close/>
                  <a:moveTo>
                    <a:pt x="14" y="38"/>
                  </a:moveTo>
                  <a:cubicBezTo>
                    <a:pt x="14" y="38"/>
                    <a:pt x="15" y="37"/>
                    <a:pt x="15" y="37"/>
                  </a:cubicBezTo>
                  <a:cubicBezTo>
                    <a:pt x="16" y="36"/>
                    <a:pt x="16" y="36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9"/>
                    <a:pt x="15" y="41"/>
                    <a:pt x="13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7"/>
                    <a:pt x="12" y="36"/>
                    <a:pt x="13" y="35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4" y="35"/>
                    <a:pt x="14" y="36"/>
                    <a:pt x="14" y="37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22" y="87"/>
                  </a:moveTo>
                  <a:cubicBezTo>
                    <a:pt x="20" y="86"/>
                    <a:pt x="20" y="84"/>
                    <a:pt x="20" y="82"/>
                  </a:cubicBezTo>
                  <a:cubicBezTo>
                    <a:pt x="20" y="82"/>
                    <a:pt x="20" y="81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2" y="84"/>
                    <a:pt x="24" y="85"/>
                    <a:pt x="25" y="86"/>
                  </a:cubicBezTo>
                  <a:cubicBezTo>
                    <a:pt x="26" y="87"/>
                    <a:pt x="27" y="88"/>
                    <a:pt x="27" y="90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7" y="91"/>
                    <a:pt x="27" y="91"/>
                    <a:pt x="26" y="91"/>
                  </a:cubicBezTo>
                  <a:cubicBezTo>
                    <a:pt x="26" y="89"/>
                    <a:pt x="24" y="87"/>
                    <a:pt x="22" y="87"/>
                  </a:cubicBezTo>
                  <a:close/>
                  <a:moveTo>
                    <a:pt x="25" y="97"/>
                  </a:moveTo>
                  <a:cubicBezTo>
                    <a:pt x="25" y="97"/>
                    <a:pt x="24" y="97"/>
                    <a:pt x="24" y="97"/>
                  </a:cubicBezTo>
                  <a:cubicBezTo>
                    <a:pt x="23" y="97"/>
                    <a:pt x="23" y="97"/>
                    <a:pt x="23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7"/>
                    <a:pt x="22" y="97"/>
                    <a:pt x="22" y="96"/>
                  </a:cubicBezTo>
                  <a:cubicBezTo>
                    <a:pt x="22" y="96"/>
                    <a:pt x="22" y="95"/>
                    <a:pt x="22" y="94"/>
                  </a:cubicBezTo>
                  <a:cubicBezTo>
                    <a:pt x="22" y="94"/>
                    <a:pt x="23" y="93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3" y="92"/>
                    <a:pt x="23" y="93"/>
                    <a:pt x="23" y="93"/>
                  </a:cubicBezTo>
                  <a:cubicBezTo>
                    <a:pt x="22" y="93"/>
                    <a:pt x="22" y="93"/>
                    <a:pt x="21" y="94"/>
                  </a:cubicBezTo>
                  <a:cubicBezTo>
                    <a:pt x="21" y="93"/>
                    <a:pt x="21" y="92"/>
                    <a:pt x="21" y="91"/>
                  </a:cubicBezTo>
                  <a:cubicBezTo>
                    <a:pt x="21" y="90"/>
                    <a:pt x="21" y="89"/>
                    <a:pt x="22" y="89"/>
                  </a:cubicBezTo>
                  <a:cubicBezTo>
                    <a:pt x="22" y="89"/>
                    <a:pt x="23" y="89"/>
                    <a:pt x="24" y="90"/>
                  </a:cubicBezTo>
                  <a:cubicBezTo>
                    <a:pt x="25" y="91"/>
                    <a:pt x="26" y="93"/>
                    <a:pt x="26" y="95"/>
                  </a:cubicBezTo>
                  <a:cubicBezTo>
                    <a:pt x="26" y="96"/>
                    <a:pt x="27" y="97"/>
                    <a:pt x="26" y="98"/>
                  </a:cubicBezTo>
                  <a:cubicBezTo>
                    <a:pt x="26" y="98"/>
                    <a:pt x="26" y="97"/>
                    <a:pt x="25" y="97"/>
                  </a:cubicBezTo>
                  <a:close/>
                  <a:moveTo>
                    <a:pt x="23" y="98"/>
                  </a:move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1"/>
                    <a:pt x="24" y="102"/>
                    <a:pt x="23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1"/>
                    <a:pt x="23" y="101"/>
                    <a:pt x="23" y="100"/>
                  </a:cubicBezTo>
                  <a:cubicBezTo>
                    <a:pt x="22" y="99"/>
                    <a:pt x="23" y="99"/>
                    <a:pt x="23" y="98"/>
                  </a:cubicBezTo>
                  <a:close/>
                  <a:moveTo>
                    <a:pt x="36" y="96"/>
                  </a:moveTo>
                  <a:cubicBezTo>
                    <a:pt x="35" y="96"/>
                    <a:pt x="35" y="96"/>
                    <a:pt x="34" y="96"/>
                  </a:cubicBezTo>
                  <a:cubicBezTo>
                    <a:pt x="34" y="96"/>
                    <a:pt x="34" y="95"/>
                    <a:pt x="34" y="95"/>
                  </a:cubicBezTo>
                  <a:cubicBezTo>
                    <a:pt x="33" y="93"/>
                    <a:pt x="34" y="91"/>
                    <a:pt x="35" y="90"/>
                  </a:cubicBezTo>
                  <a:cubicBezTo>
                    <a:pt x="36" y="89"/>
                    <a:pt x="36" y="89"/>
                    <a:pt x="36" y="90"/>
                  </a:cubicBezTo>
                  <a:cubicBezTo>
                    <a:pt x="37" y="90"/>
                    <a:pt x="37" y="91"/>
                    <a:pt x="37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7" y="96"/>
                    <a:pt x="37" y="95"/>
                    <a:pt x="36" y="96"/>
                  </a:cubicBezTo>
                  <a:close/>
                  <a:moveTo>
                    <a:pt x="38" y="100"/>
                  </a:moveTo>
                  <a:cubicBezTo>
                    <a:pt x="37" y="100"/>
                    <a:pt x="35" y="99"/>
                    <a:pt x="35" y="98"/>
                  </a:cubicBezTo>
                  <a:cubicBezTo>
                    <a:pt x="35" y="98"/>
                    <a:pt x="35" y="97"/>
                    <a:pt x="35" y="97"/>
                  </a:cubicBezTo>
                  <a:cubicBezTo>
                    <a:pt x="35" y="96"/>
                    <a:pt x="36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8"/>
                    <a:pt x="37" y="99"/>
                    <a:pt x="38" y="100"/>
                  </a:cubicBezTo>
                  <a:close/>
                  <a:moveTo>
                    <a:pt x="40" y="97"/>
                  </a:moveTo>
                  <a:cubicBezTo>
                    <a:pt x="41" y="97"/>
                    <a:pt x="42" y="97"/>
                    <a:pt x="42" y="96"/>
                  </a:cubicBezTo>
                  <a:cubicBezTo>
                    <a:pt x="42" y="96"/>
                    <a:pt x="43" y="96"/>
                    <a:pt x="43" y="96"/>
                  </a:cubicBezTo>
                  <a:cubicBezTo>
                    <a:pt x="42" y="98"/>
                    <a:pt x="42" y="100"/>
                    <a:pt x="41" y="101"/>
                  </a:cubicBezTo>
                  <a:cubicBezTo>
                    <a:pt x="41" y="101"/>
                    <a:pt x="41" y="102"/>
                    <a:pt x="41" y="102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1" y="100"/>
                    <a:pt x="41" y="98"/>
                    <a:pt x="40" y="97"/>
                  </a:cubicBezTo>
                  <a:close/>
                  <a:moveTo>
                    <a:pt x="42" y="91"/>
                  </a:moveTo>
                  <a:cubicBezTo>
                    <a:pt x="43" y="92"/>
                    <a:pt x="43" y="93"/>
                    <a:pt x="43" y="94"/>
                  </a:cubicBezTo>
                  <a:cubicBezTo>
                    <a:pt x="43" y="95"/>
                    <a:pt x="44" y="95"/>
                    <a:pt x="43" y="95"/>
                  </a:cubicBezTo>
                  <a:cubicBezTo>
                    <a:pt x="42" y="95"/>
                    <a:pt x="41" y="96"/>
                    <a:pt x="40" y="97"/>
                  </a:cubicBezTo>
                  <a:cubicBezTo>
                    <a:pt x="39" y="97"/>
                    <a:pt x="39" y="96"/>
                    <a:pt x="39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4"/>
                    <a:pt x="39" y="93"/>
                    <a:pt x="39" y="93"/>
                  </a:cubicBezTo>
                  <a:cubicBezTo>
                    <a:pt x="40" y="93"/>
                    <a:pt x="40" y="93"/>
                    <a:pt x="40" y="92"/>
                  </a:cubicBezTo>
                  <a:cubicBezTo>
                    <a:pt x="40" y="92"/>
                    <a:pt x="39" y="92"/>
                    <a:pt x="39" y="91"/>
                  </a:cubicBezTo>
                  <a:cubicBezTo>
                    <a:pt x="38" y="91"/>
                    <a:pt x="37" y="90"/>
                    <a:pt x="37" y="89"/>
                  </a:cubicBezTo>
                  <a:cubicBezTo>
                    <a:pt x="38" y="88"/>
                    <a:pt x="40" y="87"/>
                    <a:pt x="41" y="88"/>
                  </a:cubicBezTo>
                  <a:cubicBezTo>
                    <a:pt x="41" y="88"/>
                    <a:pt x="41" y="88"/>
                    <a:pt x="42" y="89"/>
                  </a:cubicBezTo>
                  <a:cubicBezTo>
                    <a:pt x="42" y="89"/>
                    <a:pt x="42" y="90"/>
                    <a:pt x="42" y="91"/>
                  </a:cubicBezTo>
                  <a:close/>
                  <a:moveTo>
                    <a:pt x="43" y="75"/>
                  </a:moveTo>
                  <a:cubicBezTo>
                    <a:pt x="43" y="72"/>
                    <a:pt x="44" y="70"/>
                    <a:pt x="44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7"/>
                    <a:pt x="45" y="68"/>
                    <a:pt x="45" y="68"/>
                  </a:cubicBezTo>
                  <a:cubicBezTo>
                    <a:pt x="45" y="71"/>
                    <a:pt x="45" y="73"/>
                    <a:pt x="45" y="75"/>
                  </a:cubicBezTo>
                  <a:cubicBezTo>
                    <a:pt x="45" y="76"/>
                    <a:pt x="44" y="77"/>
                    <a:pt x="45" y="78"/>
                  </a:cubicBezTo>
                  <a:cubicBezTo>
                    <a:pt x="44" y="79"/>
                    <a:pt x="44" y="79"/>
                    <a:pt x="44" y="80"/>
                  </a:cubicBezTo>
                  <a:cubicBezTo>
                    <a:pt x="44" y="82"/>
                    <a:pt x="44" y="83"/>
                    <a:pt x="43" y="85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6"/>
                    <a:pt x="42" y="85"/>
                    <a:pt x="42" y="84"/>
                  </a:cubicBezTo>
                  <a:cubicBezTo>
                    <a:pt x="43" y="84"/>
                    <a:pt x="42" y="83"/>
                    <a:pt x="43" y="83"/>
                  </a:cubicBezTo>
                  <a:cubicBezTo>
                    <a:pt x="42" y="80"/>
                    <a:pt x="43" y="77"/>
                    <a:pt x="43" y="75"/>
                  </a:cubicBezTo>
                  <a:close/>
                  <a:moveTo>
                    <a:pt x="43" y="56"/>
                  </a:moveTo>
                  <a:cubicBezTo>
                    <a:pt x="42" y="57"/>
                    <a:pt x="42" y="55"/>
                    <a:pt x="41" y="55"/>
                  </a:cubicBezTo>
                  <a:cubicBezTo>
                    <a:pt x="40" y="54"/>
                    <a:pt x="39" y="53"/>
                    <a:pt x="39" y="51"/>
                  </a:cubicBezTo>
                  <a:cubicBezTo>
                    <a:pt x="39" y="51"/>
                    <a:pt x="39" y="51"/>
                    <a:pt x="40" y="51"/>
                  </a:cubicBezTo>
                  <a:cubicBezTo>
                    <a:pt x="40" y="52"/>
                    <a:pt x="41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2" y="51"/>
                    <a:pt x="43" y="51"/>
                    <a:pt x="43" y="52"/>
                  </a:cubicBezTo>
                  <a:cubicBezTo>
                    <a:pt x="44" y="52"/>
                    <a:pt x="44" y="53"/>
                    <a:pt x="43" y="53"/>
                  </a:cubicBezTo>
                  <a:cubicBezTo>
                    <a:pt x="43" y="54"/>
                    <a:pt x="44" y="55"/>
                    <a:pt x="43" y="56"/>
                  </a:cubicBezTo>
                  <a:close/>
                  <a:moveTo>
                    <a:pt x="50" y="39"/>
                  </a:moveTo>
                  <a:cubicBezTo>
                    <a:pt x="49" y="39"/>
                    <a:pt x="48" y="38"/>
                    <a:pt x="48" y="37"/>
                  </a:cubicBezTo>
                  <a:cubicBezTo>
                    <a:pt x="48" y="36"/>
                    <a:pt x="47" y="36"/>
                    <a:pt x="47" y="35"/>
                  </a:cubicBezTo>
                  <a:cubicBezTo>
                    <a:pt x="47" y="34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5"/>
                    <a:pt x="49" y="36"/>
                    <a:pt x="50" y="37"/>
                  </a:cubicBezTo>
                  <a:cubicBezTo>
                    <a:pt x="50" y="37"/>
                    <a:pt x="51" y="37"/>
                    <a:pt x="51" y="38"/>
                  </a:cubicBezTo>
                  <a:cubicBezTo>
                    <a:pt x="51" y="38"/>
                    <a:pt x="51" y="39"/>
                    <a:pt x="50" y="39"/>
                  </a:cubicBezTo>
                  <a:close/>
                  <a:moveTo>
                    <a:pt x="49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39"/>
                    <a:pt x="51" y="40"/>
                    <a:pt x="51" y="40"/>
                  </a:cubicBezTo>
                  <a:cubicBezTo>
                    <a:pt x="52" y="40"/>
                    <a:pt x="52" y="41"/>
                    <a:pt x="51" y="42"/>
                  </a:cubicBezTo>
                  <a:cubicBezTo>
                    <a:pt x="51" y="42"/>
                    <a:pt x="50" y="42"/>
                    <a:pt x="49" y="41"/>
                  </a:cubicBezTo>
                  <a:cubicBezTo>
                    <a:pt x="49" y="41"/>
                    <a:pt x="50" y="40"/>
                    <a:pt x="49" y="40"/>
                  </a:cubicBezTo>
                  <a:close/>
                  <a:moveTo>
                    <a:pt x="35" y="18"/>
                  </a:moveTo>
                  <a:cubicBezTo>
                    <a:pt x="36" y="16"/>
                    <a:pt x="37" y="16"/>
                    <a:pt x="38" y="16"/>
                  </a:cubicBezTo>
                  <a:cubicBezTo>
                    <a:pt x="40" y="16"/>
                    <a:pt x="41" y="16"/>
                    <a:pt x="42" y="17"/>
                  </a:cubicBezTo>
                  <a:cubicBezTo>
                    <a:pt x="43" y="19"/>
                    <a:pt x="44" y="21"/>
                    <a:pt x="43" y="22"/>
                  </a:cubicBezTo>
                  <a:cubicBezTo>
                    <a:pt x="42" y="24"/>
                    <a:pt x="41" y="25"/>
                    <a:pt x="39" y="25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5" y="23"/>
                    <a:pt x="34" y="22"/>
                  </a:cubicBezTo>
                  <a:cubicBezTo>
                    <a:pt x="34" y="21"/>
                    <a:pt x="34" y="19"/>
                    <a:pt x="35" y="18"/>
                  </a:cubicBezTo>
                  <a:close/>
                  <a:moveTo>
                    <a:pt x="35" y="27"/>
                  </a:move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6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6" y="26"/>
                    <a:pt x="36" y="26"/>
                  </a:cubicBezTo>
                  <a:cubicBezTo>
                    <a:pt x="37" y="27"/>
                    <a:pt x="36" y="28"/>
                    <a:pt x="36" y="28"/>
                  </a:cubicBezTo>
                  <a:cubicBezTo>
                    <a:pt x="36" y="29"/>
                    <a:pt x="36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8" y="27"/>
                  </a:cubicBezTo>
                  <a:cubicBezTo>
                    <a:pt x="38" y="27"/>
                    <a:pt x="39" y="28"/>
                    <a:pt x="40" y="27"/>
                  </a:cubicBezTo>
                  <a:cubicBezTo>
                    <a:pt x="41" y="28"/>
                    <a:pt x="40" y="29"/>
                    <a:pt x="41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1" y="27"/>
                    <a:pt x="42" y="27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7"/>
                    <a:pt x="43" y="27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4" y="27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5"/>
                    <a:pt x="46" y="25"/>
                    <a:pt x="47" y="25"/>
                  </a:cubicBezTo>
                  <a:cubicBezTo>
                    <a:pt x="47" y="26"/>
                    <a:pt x="48" y="27"/>
                    <a:pt x="48" y="28"/>
                  </a:cubicBezTo>
                  <a:cubicBezTo>
                    <a:pt x="48" y="29"/>
                    <a:pt x="48" y="30"/>
                    <a:pt x="47" y="31"/>
                  </a:cubicBezTo>
                  <a:cubicBezTo>
                    <a:pt x="47" y="31"/>
                    <a:pt x="46" y="31"/>
                    <a:pt x="46" y="32"/>
                  </a:cubicBezTo>
                  <a:cubicBezTo>
                    <a:pt x="45" y="31"/>
                    <a:pt x="46" y="31"/>
                    <a:pt x="45" y="31"/>
                  </a:cubicBezTo>
                  <a:cubicBezTo>
                    <a:pt x="45" y="30"/>
                    <a:pt x="45" y="29"/>
                    <a:pt x="44" y="29"/>
                  </a:cubicBezTo>
                  <a:cubicBezTo>
                    <a:pt x="43" y="29"/>
                    <a:pt x="44" y="30"/>
                    <a:pt x="44" y="30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3" y="32"/>
                    <a:pt x="43" y="34"/>
                    <a:pt x="42" y="33"/>
                  </a:cubicBezTo>
                  <a:cubicBezTo>
                    <a:pt x="41" y="33"/>
                    <a:pt x="40" y="35"/>
                    <a:pt x="40" y="33"/>
                  </a:cubicBezTo>
                  <a:cubicBezTo>
                    <a:pt x="40" y="32"/>
                    <a:pt x="39" y="31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9" y="30"/>
                    <a:pt x="38" y="30"/>
                  </a:cubicBezTo>
                  <a:cubicBezTo>
                    <a:pt x="38" y="31"/>
                    <a:pt x="38" y="32"/>
                    <a:pt x="38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3"/>
                    <a:pt x="36" y="33"/>
                  </a:cubicBezTo>
                  <a:cubicBezTo>
                    <a:pt x="36" y="33"/>
                    <a:pt x="37" y="32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6" y="32"/>
                    <a:pt x="35" y="34"/>
                    <a:pt x="34" y="33"/>
                  </a:cubicBezTo>
                  <a:cubicBezTo>
                    <a:pt x="34" y="33"/>
                    <a:pt x="33" y="33"/>
                    <a:pt x="33" y="33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2"/>
                    <a:pt x="33" y="32"/>
                  </a:cubicBezTo>
                  <a:cubicBezTo>
                    <a:pt x="33" y="30"/>
                    <a:pt x="35" y="29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lose/>
                  <a:moveTo>
                    <a:pt x="35" y="40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7" y="39"/>
                    <a:pt x="37" y="40"/>
                  </a:cubicBezTo>
                  <a:cubicBezTo>
                    <a:pt x="37" y="40"/>
                    <a:pt x="37" y="41"/>
                    <a:pt x="37" y="41"/>
                  </a:cubicBezTo>
                  <a:cubicBezTo>
                    <a:pt x="37" y="42"/>
                    <a:pt x="36" y="42"/>
                    <a:pt x="35" y="42"/>
                  </a:cubicBezTo>
                  <a:cubicBezTo>
                    <a:pt x="34" y="42"/>
                    <a:pt x="32" y="41"/>
                    <a:pt x="32" y="39"/>
                  </a:cubicBezTo>
                  <a:cubicBezTo>
                    <a:pt x="32" y="38"/>
                    <a:pt x="32" y="37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3" y="38"/>
                    <a:pt x="34" y="40"/>
                    <a:pt x="35" y="40"/>
                  </a:cubicBezTo>
                  <a:cubicBezTo>
                    <a:pt x="36" y="40"/>
                    <a:pt x="36" y="40"/>
                    <a:pt x="35" y="40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0"/>
                    <a:pt x="29" y="29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30" y="23"/>
                    <a:pt x="29" y="23"/>
                    <a:pt x="30" y="23"/>
                  </a:cubicBezTo>
                  <a:cubicBezTo>
                    <a:pt x="30" y="23"/>
                    <a:pt x="31" y="23"/>
                    <a:pt x="31" y="24"/>
                  </a:cubicBezTo>
                  <a:cubicBezTo>
                    <a:pt x="32" y="26"/>
                    <a:pt x="31" y="29"/>
                    <a:pt x="31" y="31"/>
                  </a:cubicBezTo>
                  <a:cubicBezTo>
                    <a:pt x="30" y="32"/>
                    <a:pt x="30" y="33"/>
                    <a:pt x="29" y="34"/>
                  </a:cubicBezTo>
                  <a:cubicBezTo>
                    <a:pt x="29" y="35"/>
                    <a:pt x="29" y="35"/>
                    <a:pt x="28" y="36"/>
                  </a:cubicBezTo>
                  <a:cubicBezTo>
                    <a:pt x="26" y="33"/>
                    <a:pt x="25" y="30"/>
                    <a:pt x="25" y="27"/>
                  </a:cubicBezTo>
                  <a:cubicBezTo>
                    <a:pt x="25" y="26"/>
                    <a:pt x="24" y="25"/>
                    <a:pt x="25" y="24"/>
                  </a:cubicBezTo>
                  <a:cubicBezTo>
                    <a:pt x="26" y="24"/>
                    <a:pt x="27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6"/>
                    <a:pt x="27" y="29"/>
                    <a:pt x="28" y="32"/>
                  </a:cubicBezTo>
                  <a:close/>
                  <a:moveTo>
                    <a:pt x="8" y="29"/>
                  </a:moveTo>
                  <a:cubicBezTo>
                    <a:pt x="8" y="29"/>
                    <a:pt x="8" y="28"/>
                    <a:pt x="7" y="27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3"/>
                    <a:pt x="9" y="23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8" y="16"/>
                    <a:pt x="8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5"/>
                    <a:pt x="7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8" y="13"/>
                    <a:pt x="8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1"/>
                    <a:pt x="13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2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7"/>
                    <a:pt x="11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0" y="19"/>
                    <a:pt x="8" y="19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2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4"/>
                    <a:pt x="10" y="24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4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1" y="26"/>
                    <a:pt x="12" y="25"/>
                    <a:pt x="13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6"/>
                    <a:pt x="13" y="27"/>
                    <a:pt x="13" y="27"/>
                  </a:cubicBezTo>
                  <a:cubicBezTo>
                    <a:pt x="13" y="28"/>
                    <a:pt x="13" y="28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28"/>
                    <a:pt x="14" y="27"/>
                    <a:pt x="15" y="26"/>
                  </a:cubicBezTo>
                  <a:cubicBezTo>
                    <a:pt x="15" y="27"/>
                    <a:pt x="15" y="26"/>
                    <a:pt x="15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9"/>
                    <a:pt x="17" y="30"/>
                    <a:pt x="17" y="31"/>
                  </a:cubicBezTo>
                  <a:cubicBezTo>
                    <a:pt x="18" y="31"/>
                    <a:pt x="17" y="31"/>
                    <a:pt x="17" y="31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3" y="28"/>
                    <a:pt x="23" y="29"/>
                    <a:pt x="24" y="29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3" y="30"/>
                    <a:pt x="23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1"/>
                    <a:pt x="23" y="31"/>
                  </a:cubicBezTo>
                  <a:cubicBezTo>
                    <a:pt x="23" y="31"/>
                    <a:pt x="23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3"/>
                    <a:pt x="22" y="33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2"/>
                    <a:pt x="21" y="32"/>
                  </a:cubicBezTo>
                  <a:cubicBezTo>
                    <a:pt x="21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4"/>
                    <a:pt x="17" y="33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4"/>
                    <a:pt x="15" y="34"/>
                  </a:cubicBezTo>
                  <a:cubicBezTo>
                    <a:pt x="14" y="33"/>
                    <a:pt x="13" y="33"/>
                    <a:pt x="13" y="32"/>
                  </a:cubicBezTo>
                  <a:cubicBezTo>
                    <a:pt x="12" y="32"/>
                    <a:pt x="13" y="31"/>
                    <a:pt x="13" y="31"/>
                  </a:cubicBezTo>
                  <a:cubicBezTo>
                    <a:pt x="14" y="30"/>
                    <a:pt x="14" y="30"/>
                    <a:pt x="14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30"/>
                    <a:pt x="12" y="31"/>
                    <a:pt x="12" y="32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10" y="31"/>
                    <a:pt x="9" y="31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47" y="51"/>
                  </a:moveTo>
                  <a:cubicBezTo>
                    <a:pt x="47" y="52"/>
                    <a:pt x="47" y="54"/>
                    <a:pt x="47" y="56"/>
                  </a:cubicBezTo>
                  <a:cubicBezTo>
                    <a:pt x="46" y="56"/>
                    <a:pt x="47" y="57"/>
                    <a:pt x="46" y="57"/>
                  </a:cubicBezTo>
                  <a:cubicBezTo>
                    <a:pt x="46" y="58"/>
                    <a:pt x="46" y="60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61"/>
                    <a:pt x="44" y="60"/>
                  </a:cubicBezTo>
                  <a:cubicBezTo>
                    <a:pt x="45" y="57"/>
                    <a:pt x="45" y="54"/>
                    <a:pt x="45" y="51"/>
                  </a:cubicBezTo>
                  <a:cubicBezTo>
                    <a:pt x="45" y="48"/>
                    <a:pt x="45" y="45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3"/>
                    <a:pt x="46" y="44"/>
                    <a:pt x="47" y="44"/>
                  </a:cubicBezTo>
                  <a:cubicBezTo>
                    <a:pt x="47" y="46"/>
                    <a:pt x="47" y="49"/>
                    <a:pt x="47" y="51"/>
                  </a:cubicBezTo>
                  <a:close/>
                  <a:moveTo>
                    <a:pt x="53" y="37"/>
                  </a:moveTo>
                  <a:cubicBezTo>
                    <a:pt x="53" y="37"/>
                    <a:pt x="54" y="37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3" y="40"/>
                    <a:pt x="52" y="39"/>
                  </a:cubicBezTo>
                  <a:cubicBezTo>
                    <a:pt x="52" y="38"/>
                    <a:pt x="52" y="38"/>
                    <a:pt x="53" y="37"/>
                  </a:cubicBezTo>
                  <a:close/>
                  <a:moveTo>
                    <a:pt x="56" y="47"/>
                  </a:moveTo>
                  <a:cubicBezTo>
                    <a:pt x="56" y="47"/>
                    <a:pt x="56" y="46"/>
                    <a:pt x="56" y="46"/>
                  </a:cubicBezTo>
                  <a:cubicBezTo>
                    <a:pt x="55" y="45"/>
                    <a:pt x="55" y="44"/>
                    <a:pt x="55" y="42"/>
                  </a:cubicBezTo>
                  <a:cubicBezTo>
                    <a:pt x="55" y="41"/>
                    <a:pt x="56" y="41"/>
                    <a:pt x="56" y="41"/>
                  </a:cubicBezTo>
                  <a:cubicBezTo>
                    <a:pt x="56" y="40"/>
                    <a:pt x="56" y="39"/>
                    <a:pt x="56" y="38"/>
                  </a:cubicBezTo>
                  <a:cubicBezTo>
                    <a:pt x="56" y="37"/>
                    <a:pt x="54" y="37"/>
                    <a:pt x="54" y="36"/>
                  </a:cubicBezTo>
                  <a:cubicBezTo>
                    <a:pt x="54" y="35"/>
                    <a:pt x="53" y="34"/>
                    <a:pt x="54" y="33"/>
                  </a:cubicBezTo>
                  <a:cubicBezTo>
                    <a:pt x="53" y="32"/>
                    <a:pt x="53" y="30"/>
                    <a:pt x="53" y="29"/>
                  </a:cubicBezTo>
                  <a:cubicBezTo>
                    <a:pt x="53" y="27"/>
                    <a:pt x="53" y="25"/>
                    <a:pt x="53" y="24"/>
                  </a:cubicBezTo>
                  <a:cubicBezTo>
                    <a:pt x="52" y="22"/>
                    <a:pt x="52" y="20"/>
                    <a:pt x="52" y="18"/>
                  </a:cubicBezTo>
                  <a:cubicBezTo>
                    <a:pt x="51" y="16"/>
                    <a:pt x="51" y="14"/>
                    <a:pt x="50" y="13"/>
                  </a:cubicBezTo>
                  <a:cubicBezTo>
                    <a:pt x="50" y="12"/>
                    <a:pt x="49" y="11"/>
                    <a:pt x="49" y="10"/>
                  </a:cubicBezTo>
                  <a:cubicBezTo>
                    <a:pt x="50" y="8"/>
                    <a:pt x="51" y="7"/>
                    <a:pt x="52" y="5"/>
                  </a:cubicBezTo>
                  <a:cubicBezTo>
                    <a:pt x="52" y="5"/>
                    <a:pt x="52" y="3"/>
                    <a:pt x="52" y="2"/>
                  </a:cubicBezTo>
                  <a:cubicBezTo>
                    <a:pt x="52" y="2"/>
                    <a:pt x="52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7" y="4"/>
                    <a:pt x="45" y="3"/>
                    <a:pt x="43" y="3"/>
                  </a:cubicBezTo>
                  <a:cubicBezTo>
                    <a:pt x="42" y="3"/>
                    <a:pt x="41" y="5"/>
                    <a:pt x="40" y="4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37" y="3"/>
                    <a:pt x="36" y="3"/>
                    <a:pt x="34" y="3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27" y="2"/>
                    <a:pt x="25" y="3"/>
                    <a:pt x="22" y="3"/>
                  </a:cubicBezTo>
                  <a:cubicBezTo>
                    <a:pt x="20" y="2"/>
                    <a:pt x="18" y="3"/>
                    <a:pt x="16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2" y="3"/>
                    <a:pt x="9" y="4"/>
                    <a:pt x="8" y="2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4"/>
                    <a:pt x="5" y="6"/>
                    <a:pt x="5" y="7"/>
                  </a:cubicBezTo>
                  <a:cubicBezTo>
                    <a:pt x="6" y="9"/>
                    <a:pt x="7" y="10"/>
                    <a:pt x="7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5" y="16"/>
                    <a:pt x="5" y="18"/>
                    <a:pt x="5" y="19"/>
                  </a:cubicBezTo>
                  <a:cubicBezTo>
                    <a:pt x="4" y="21"/>
                    <a:pt x="4" y="23"/>
                    <a:pt x="5" y="26"/>
                  </a:cubicBezTo>
                  <a:cubicBezTo>
                    <a:pt x="4" y="29"/>
                    <a:pt x="3" y="31"/>
                    <a:pt x="3" y="34"/>
                  </a:cubicBezTo>
                  <a:cubicBezTo>
                    <a:pt x="3" y="36"/>
                    <a:pt x="3" y="38"/>
                    <a:pt x="2" y="40"/>
                  </a:cubicBezTo>
                  <a:cubicBezTo>
                    <a:pt x="1" y="41"/>
                    <a:pt x="0" y="42"/>
                    <a:pt x="1" y="43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2" y="47"/>
                    <a:pt x="2" y="48"/>
                    <a:pt x="2" y="50"/>
                  </a:cubicBezTo>
                  <a:cubicBezTo>
                    <a:pt x="2" y="51"/>
                    <a:pt x="0" y="51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5"/>
                    <a:pt x="2" y="56"/>
                    <a:pt x="2" y="57"/>
                  </a:cubicBezTo>
                  <a:cubicBezTo>
                    <a:pt x="2" y="59"/>
                    <a:pt x="2" y="61"/>
                    <a:pt x="3" y="63"/>
                  </a:cubicBezTo>
                  <a:cubicBezTo>
                    <a:pt x="3" y="65"/>
                    <a:pt x="3" y="68"/>
                    <a:pt x="4" y="71"/>
                  </a:cubicBezTo>
                  <a:cubicBezTo>
                    <a:pt x="5" y="74"/>
                    <a:pt x="5" y="77"/>
                    <a:pt x="6" y="80"/>
                  </a:cubicBezTo>
                  <a:cubicBezTo>
                    <a:pt x="7" y="83"/>
                    <a:pt x="8" y="85"/>
                    <a:pt x="9" y="87"/>
                  </a:cubicBezTo>
                  <a:cubicBezTo>
                    <a:pt x="9" y="89"/>
                    <a:pt x="10" y="91"/>
                    <a:pt x="10" y="93"/>
                  </a:cubicBezTo>
                  <a:cubicBezTo>
                    <a:pt x="10" y="93"/>
                    <a:pt x="10" y="93"/>
                    <a:pt x="10" y="94"/>
                  </a:cubicBezTo>
                  <a:cubicBezTo>
                    <a:pt x="11" y="95"/>
                    <a:pt x="9" y="96"/>
                    <a:pt x="10" y="97"/>
                  </a:cubicBezTo>
                  <a:cubicBezTo>
                    <a:pt x="10" y="97"/>
                    <a:pt x="14" y="105"/>
                    <a:pt x="18" y="108"/>
                  </a:cubicBezTo>
                  <a:cubicBezTo>
                    <a:pt x="20" y="105"/>
                    <a:pt x="23" y="103"/>
                    <a:pt x="27" y="103"/>
                  </a:cubicBezTo>
                  <a:cubicBezTo>
                    <a:pt x="33" y="104"/>
                    <a:pt x="38" y="110"/>
                    <a:pt x="44" y="114"/>
                  </a:cubicBezTo>
                  <a:cubicBezTo>
                    <a:pt x="44" y="113"/>
                    <a:pt x="45" y="113"/>
                    <a:pt x="45" y="112"/>
                  </a:cubicBezTo>
                  <a:cubicBezTo>
                    <a:pt x="43" y="110"/>
                    <a:pt x="35" y="100"/>
                    <a:pt x="28" y="99"/>
                  </a:cubicBezTo>
                  <a:cubicBezTo>
                    <a:pt x="28" y="99"/>
                    <a:pt x="29" y="98"/>
                    <a:pt x="28" y="97"/>
                  </a:cubicBezTo>
                  <a:cubicBezTo>
                    <a:pt x="28" y="96"/>
                    <a:pt x="28" y="96"/>
                    <a:pt x="27" y="95"/>
                  </a:cubicBezTo>
                  <a:cubicBezTo>
                    <a:pt x="27" y="95"/>
                    <a:pt x="27" y="94"/>
                    <a:pt x="28" y="94"/>
                  </a:cubicBezTo>
                  <a:cubicBezTo>
                    <a:pt x="29" y="94"/>
                    <a:pt x="29" y="95"/>
                    <a:pt x="29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5"/>
                    <a:pt x="31" y="94"/>
                    <a:pt x="32" y="94"/>
                  </a:cubicBezTo>
                  <a:cubicBezTo>
                    <a:pt x="32" y="93"/>
                    <a:pt x="32" y="94"/>
                    <a:pt x="32" y="94"/>
                  </a:cubicBezTo>
                  <a:cubicBezTo>
                    <a:pt x="33" y="95"/>
                    <a:pt x="32" y="96"/>
                    <a:pt x="33" y="97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2" y="99"/>
                    <a:pt x="32" y="99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5" y="106"/>
                    <a:pt x="52" y="102"/>
                    <a:pt x="52" y="97"/>
                  </a:cubicBezTo>
                  <a:cubicBezTo>
                    <a:pt x="52" y="96"/>
                    <a:pt x="51" y="96"/>
                    <a:pt x="51" y="95"/>
                  </a:cubicBezTo>
                  <a:cubicBezTo>
                    <a:pt x="50" y="94"/>
                    <a:pt x="49" y="94"/>
                    <a:pt x="49" y="93"/>
                  </a:cubicBezTo>
                  <a:cubicBezTo>
                    <a:pt x="48" y="92"/>
                    <a:pt x="48" y="90"/>
                    <a:pt x="48" y="88"/>
                  </a:cubicBezTo>
                  <a:cubicBezTo>
                    <a:pt x="49" y="87"/>
                    <a:pt x="49" y="85"/>
                    <a:pt x="49" y="84"/>
                  </a:cubicBezTo>
                  <a:cubicBezTo>
                    <a:pt x="50" y="81"/>
                    <a:pt x="50" y="79"/>
                    <a:pt x="51" y="76"/>
                  </a:cubicBezTo>
                  <a:cubicBezTo>
                    <a:pt x="52" y="73"/>
                    <a:pt x="53" y="69"/>
                    <a:pt x="54" y="66"/>
                  </a:cubicBezTo>
                  <a:cubicBezTo>
                    <a:pt x="54" y="64"/>
                    <a:pt x="54" y="63"/>
                    <a:pt x="54" y="62"/>
                  </a:cubicBezTo>
                  <a:cubicBezTo>
                    <a:pt x="55" y="60"/>
                    <a:pt x="55" y="59"/>
                    <a:pt x="55" y="58"/>
                  </a:cubicBezTo>
                  <a:cubicBezTo>
                    <a:pt x="55" y="57"/>
                    <a:pt x="55" y="55"/>
                    <a:pt x="55" y="55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5" y="52"/>
                    <a:pt x="56" y="52"/>
                    <a:pt x="57" y="52"/>
                  </a:cubicBezTo>
                  <a:cubicBezTo>
                    <a:pt x="57" y="51"/>
                    <a:pt x="57" y="51"/>
                    <a:pt x="58" y="50"/>
                  </a:cubicBezTo>
                  <a:cubicBezTo>
                    <a:pt x="58" y="49"/>
                    <a:pt x="57" y="48"/>
                    <a:pt x="56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5190" y="3626"/>
              <a:ext cx="26" cy="15"/>
            </a:xfrm>
            <a:custGeom>
              <a:avLst/>
              <a:gdLst>
                <a:gd name="T0" fmla="*/ 1 w 7"/>
                <a:gd name="T1" fmla="*/ 1 h 4"/>
                <a:gd name="T2" fmla="*/ 4 w 7"/>
                <a:gd name="T3" fmla="*/ 2 h 4"/>
                <a:gd name="T4" fmla="*/ 6 w 7"/>
                <a:gd name="T5" fmla="*/ 2 h 4"/>
                <a:gd name="T6" fmla="*/ 7 w 7"/>
                <a:gd name="T7" fmla="*/ 3 h 4"/>
                <a:gd name="T8" fmla="*/ 7 w 7"/>
                <a:gd name="T9" fmla="*/ 4 h 4"/>
                <a:gd name="T10" fmla="*/ 1 w 7"/>
                <a:gd name="T11" fmla="*/ 2 h 4"/>
                <a:gd name="T12" fmla="*/ 0 w 7"/>
                <a:gd name="T13" fmla="*/ 1 h 4"/>
                <a:gd name="T14" fmla="*/ 1 w 7"/>
                <a:gd name="T15" fmla="*/ 0 h 4"/>
                <a:gd name="T16" fmla="*/ 1 w 7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3" y="4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5332" y="3629"/>
              <a:ext cx="23" cy="8"/>
            </a:xfrm>
            <a:custGeom>
              <a:avLst/>
              <a:gdLst>
                <a:gd name="T0" fmla="*/ 6 w 6"/>
                <a:gd name="T1" fmla="*/ 0 h 2"/>
                <a:gd name="T2" fmla="*/ 5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1 h 2"/>
                <a:gd name="T10" fmla="*/ 6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5220" y="3678"/>
              <a:ext cx="30" cy="27"/>
            </a:xfrm>
            <a:custGeom>
              <a:avLst/>
              <a:gdLst>
                <a:gd name="T0" fmla="*/ 2 w 8"/>
                <a:gd name="T1" fmla="*/ 0 h 7"/>
                <a:gd name="T2" fmla="*/ 2 w 8"/>
                <a:gd name="T3" fmla="*/ 5 h 7"/>
                <a:gd name="T4" fmla="*/ 7 w 8"/>
                <a:gd name="T5" fmla="*/ 3 h 7"/>
                <a:gd name="T6" fmla="*/ 4 w 8"/>
                <a:gd name="T7" fmla="*/ 4 h 7"/>
                <a:gd name="T8" fmla="*/ 2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2" y="0"/>
                    <a:pt x="0" y="3"/>
                    <a:pt x="2" y="5"/>
                  </a:cubicBezTo>
                  <a:cubicBezTo>
                    <a:pt x="5" y="7"/>
                    <a:pt x="8" y="4"/>
                    <a:pt x="7" y="3"/>
                  </a:cubicBezTo>
                  <a:cubicBezTo>
                    <a:pt x="7" y="3"/>
                    <a:pt x="6" y="5"/>
                    <a:pt x="4" y="4"/>
                  </a:cubicBezTo>
                  <a:cubicBezTo>
                    <a:pt x="1" y="4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5302" y="3678"/>
              <a:ext cx="27" cy="27"/>
            </a:xfrm>
            <a:custGeom>
              <a:avLst/>
              <a:gdLst>
                <a:gd name="T0" fmla="*/ 0 w 7"/>
                <a:gd name="T1" fmla="*/ 4 h 7"/>
                <a:gd name="T2" fmla="*/ 5 w 7"/>
                <a:gd name="T3" fmla="*/ 5 h 7"/>
                <a:gd name="T4" fmla="*/ 3 w 7"/>
                <a:gd name="T5" fmla="*/ 1 h 7"/>
                <a:gd name="T6" fmla="*/ 4 w 7"/>
                <a:gd name="T7" fmla="*/ 4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4" y="7"/>
                    <a:pt x="5" y="5"/>
                  </a:cubicBezTo>
                  <a:cubicBezTo>
                    <a:pt x="7" y="2"/>
                    <a:pt x="4" y="0"/>
                    <a:pt x="3" y="1"/>
                  </a:cubicBezTo>
                  <a:cubicBezTo>
                    <a:pt x="3" y="1"/>
                    <a:pt x="5" y="2"/>
                    <a:pt x="4" y="4"/>
                  </a:cubicBezTo>
                  <a:cubicBezTo>
                    <a:pt x="3" y="6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5"/>
          </a:xfrm>
        </p:spPr>
        <p:txBody>
          <a:bodyPr wrap="square"/>
          <a:lstStyle>
            <a:lvl1pPr>
              <a:defRPr>
                <a:ln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7"/>
            <a:ext cx="4040188" cy="55800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766"/>
            <a:ext cx="4040188" cy="4457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55799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8767"/>
            <a:ext cx="4041775" cy="445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[Presenter]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2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 bwMode="auto">
          <a:xfrm>
            <a:off x="0" y="0"/>
            <a:ext cx="9144000" cy="1058955"/>
          </a:xfrm>
          <a:prstGeom prst="rect">
            <a:avLst/>
          </a:prstGeom>
          <a:solidFill>
            <a:srgbClr val="246A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31"/>
          <p:cNvGrpSpPr>
            <a:grpSpLocks noChangeAspect="1"/>
          </p:cNvGrpSpPr>
          <p:nvPr userDrawn="1"/>
        </p:nvGrpSpPr>
        <p:grpSpPr bwMode="auto">
          <a:xfrm>
            <a:off x="8239832" y="140888"/>
            <a:ext cx="779085" cy="777178"/>
            <a:chOff x="4900" y="3472"/>
            <a:chExt cx="748" cy="747"/>
          </a:xfrm>
        </p:grpSpPr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4930" y="3746"/>
              <a:ext cx="79" cy="79"/>
            </a:xfrm>
            <a:custGeom>
              <a:avLst/>
              <a:gdLst>
                <a:gd name="T0" fmla="*/ 10 w 21"/>
                <a:gd name="T1" fmla="*/ 5 h 21"/>
                <a:gd name="T2" fmla="*/ 4 w 21"/>
                <a:gd name="T3" fmla="*/ 5 h 21"/>
                <a:gd name="T4" fmla="*/ 3 w 21"/>
                <a:gd name="T5" fmla="*/ 6 h 21"/>
                <a:gd name="T6" fmla="*/ 3 w 21"/>
                <a:gd name="T7" fmla="*/ 7 h 21"/>
                <a:gd name="T8" fmla="*/ 2 w 21"/>
                <a:gd name="T9" fmla="*/ 7 h 21"/>
                <a:gd name="T10" fmla="*/ 3 w 21"/>
                <a:gd name="T11" fmla="*/ 3 h 21"/>
                <a:gd name="T12" fmla="*/ 3 w 21"/>
                <a:gd name="T13" fmla="*/ 0 h 21"/>
                <a:gd name="T14" fmla="*/ 4 w 21"/>
                <a:gd name="T15" fmla="*/ 0 h 21"/>
                <a:gd name="T16" fmla="*/ 4 w 21"/>
                <a:gd name="T17" fmla="*/ 1 h 21"/>
                <a:gd name="T18" fmla="*/ 4 w 21"/>
                <a:gd name="T19" fmla="*/ 3 h 21"/>
                <a:gd name="T20" fmla="*/ 10 w 21"/>
                <a:gd name="T21" fmla="*/ 4 h 21"/>
                <a:gd name="T22" fmla="*/ 13 w 21"/>
                <a:gd name="T23" fmla="*/ 5 h 21"/>
                <a:gd name="T24" fmla="*/ 20 w 21"/>
                <a:gd name="T25" fmla="*/ 8 h 21"/>
                <a:gd name="T26" fmla="*/ 21 w 21"/>
                <a:gd name="T27" fmla="*/ 14 h 21"/>
                <a:gd name="T28" fmla="*/ 19 w 21"/>
                <a:gd name="T29" fmla="*/ 19 h 21"/>
                <a:gd name="T30" fmla="*/ 11 w 21"/>
                <a:gd name="T31" fmla="*/ 20 h 21"/>
                <a:gd name="T32" fmla="*/ 4 w 21"/>
                <a:gd name="T33" fmla="*/ 19 h 21"/>
                <a:gd name="T34" fmla="*/ 0 w 21"/>
                <a:gd name="T35" fmla="*/ 20 h 21"/>
                <a:gd name="T36" fmla="*/ 0 w 21"/>
                <a:gd name="T37" fmla="*/ 21 h 21"/>
                <a:gd name="T38" fmla="*/ 0 w 21"/>
                <a:gd name="T39" fmla="*/ 21 h 21"/>
                <a:gd name="T40" fmla="*/ 0 w 21"/>
                <a:gd name="T41" fmla="*/ 17 h 21"/>
                <a:gd name="T42" fmla="*/ 1 w 21"/>
                <a:gd name="T43" fmla="*/ 13 h 21"/>
                <a:gd name="T44" fmla="*/ 2 w 21"/>
                <a:gd name="T45" fmla="*/ 13 h 21"/>
                <a:gd name="T46" fmla="*/ 1 w 21"/>
                <a:gd name="T47" fmla="*/ 14 h 21"/>
                <a:gd name="T48" fmla="*/ 5 w 21"/>
                <a:gd name="T49" fmla="*/ 16 h 21"/>
                <a:gd name="T50" fmla="*/ 11 w 21"/>
                <a:gd name="T51" fmla="*/ 18 h 21"/>
                <a:gd name="T52" fmla="*/ 20 w 21"/>
                <a:gd name="T53" fmla="*/ 13 h 21"/>
                <a:gd name="T54" fmla="*/ 13 w 21"/>
                <a:gd name="T55" fmla="*/ 6 h 21"/>
                <a:gd name="T56" fmla="*/ 10 w 21"/>
                <a:gd name="T5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" h="21">
                  <a:moveTo>
                    <a:pt x="10" y="5"/>
                  </a:moveTo>
                  <a:cubicBezTo>
                    <a:pt x="8" y="5"/>
                    <a:pt x="5" y="4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5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5" y="3"/>
                    <a:pt x="8" y="4"/>
                    <a:pt x="10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5"/>
                    <a:pt x="18" y="6"/>
                    <a:pt x="20" y="8"/>
                  </a:cubicBezTo>
                  <a:cubicBezTo>
                    <a:pt x="21" y="9"/>
                    <a:pt x="21" y="12"/>
                    <a:pt x="21" y="14"/>
                  </a:cubicBezTo>
                  <a:cubicBezTo>
                    <a:pt x="21" y="16"/>
                    <a:pt x="20" y="18"/>
                    <a:pt x="19" y="19"/>
                  </a:cubicBezTo>
                  <a:cubicBezTo>
                    <a:pt x="17" y="20"/>
                    <a:pt x="15" y="21"/>
                    <a:pt x="11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8"/>
                    <a:pt x="1" y="18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" y="16"/>
                    <a:pt x="1" y="15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2" y="16"/>
                    <a:pt x="5" y="1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18"/>
                    <a:pt x="19" y="17"/>
                    <a:pt x="20" y="13"/>
                  </a:cubicBezTo>
                  <a:cubicBezTo>
                    <a:pt x="21" y="9"/>
                    <a:pt x="18" y="7"/>
                    <a:pt x="13" y="6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953" y="3645"/>
              <a:ext cx="101" cy="101"/>
            </a:xfrm>
            <a:custGeom>
              <a:avLst/>
              <a:gdLst>
                <a:gd name="T0" fmla="*/ 22 w 27"/>
                <a:gd name="T1" fmla="*/ 9 h 27"/>
                <a:gd name="T2" fmla="*/ 27 w 27"/>
                <a:gd name="T3" fmla="*/ 11 h 27"/>
                <a:gd name="T4" fmla="*/ 27 w 27"/>
                <a:gd name="T5" fmla="*/ 12 h 27"/>
                <a:gd name="T6" fmla="*/ 21 w 27"/>
                <a:gd name="T7" fmla="*/ 13 h 27"/>
                <a:gd name="T8" fmla="*/ 11 w 27"/>
                <a:gd name="T9" fmla="*/ 15 h 27"/>
                <a:gd name="T10" fmla="*/ 6 w 27"/>
                <a:gd name="T11" fmla="*/ 16 h 27"/>
                <a:gd name="T12" fmla="*/ 6 w 27"/>
                <a:gd name="T13" fmla="*/ 16 h 27"/>
                <a:gd name="T14" fmla="*/ 7 w 27"/>
                <a:gd name="T15" fmla="*/ 17 h 27"/>
                <a:gd name="T16" fmla="*/ 13 w 27"/>
                <a:gd name="T17" fmla="*/ 21 h 27"/>
                <a:gd name="T18" fmla="*/ 18 w 27"/>
                <a:gd name="T19" fmla="*/ 23 h 27"/>
                <a:gd name="T20" fmla="*/ 20 w 27"/>
                <a:gd name="T21" fmla="*/ 22 h 27"/>
                <a:gd name="T22" fmla="*/ 20 w 27"/>
                <a:gd name="T23" fmla="*/ 21 h 27"/>
                <a:gd name="T24" fmla="*/ 21 w 27"/>
                <a:gd name="T25" fmla="*/ 22 h 27"/>
                <a:gd name="T26" fmla="*/ 19 w 27"/>
                <a:gd name="T27" fmla="*/ 25 h 27"/>
                <a:gd name="T28" fmla="*/ 18 w 27"/>
                <a:gd name="T29" fmla="*/ 27 h 27"/>
                <a:gd name="T30" fmla="*/ 17 w 27"/>
                <a:gd name="T31" fmla="*/ 27 h 27"/>
                <a:gd name="T32" fmla="*/ 17 w 27"/>
                <a:gd name="T33" fmla="*/ 26 h 27"/>
                <a:gd name="T34" fmla="*/ 17 w 27"/>
                <a:gd name="T35" fmla="*/ 25 h 27"/>
                <a:gd name="T36" fmla="*/ 12 w 27"/>
                <a:gd name="T37" fmla="*/ 22 h 27"/>
                <a:gd name="T38" fmla="*/ 5 w 27"/>
                <a:gd name="T39" fmla="*/ 17 h 27"/>
                <a:gd name="T40" fmla="*/ 3 w 27"/>
                <a:gd name="T41" fmla="*/ 17 h 27"/>
                <a:gd name="T42" fmla="*/ 1 w 27"/>
                <a:gd name="T43" fmla="*/ 18 h 27"/>
                <a:gd name="T44" fmla="*/ 1 w 27"/>
                <a:gd name="T45" fmla="*/ 19 h 27"/>
                <a:gd name="T46" fmla="*/ 0 w 27"/>
                <a:gd name="T47" fmla="*/ 18 h 27"/>
                <a:gd name="T48" fmla="*/ 2 w 27"/>
                <a:gd name="T49" fmla="*/ 15 h 27"/>
                <a:gd name="T50" fmla="*/ 3 w 27"/>
                <a:gd name="T51" fmla="*/ 14 h 27"/>
                <a:gd name="T52" fmla="*/ 11 w 27"/>
                <a:gd name="T53" fmla="*/ 13 h 27"/>
                <a:gd name="T54" fmla="*/ 15 w 27"/>
                <a:gd name="T55" fmla="*/ 12 h 27"/>
                <a:gd name="T56" fmla="*/ 22 w 27"/>
                <a:gd name="T57" fmla="*/ 10 h 27"/>
                <a:gd name="T58" fmla="*/ 22 w 27"/>
                <a:gd name="T59" fmla="*/ 10 h 27"/>
                <a:gd name="T60" fmla="*/ 21 w 27"/>
                <a:gd name="T61" fmla="*/ 10 h 27"/>
                <a:gd name="T62" fmla="*/ 15 w 27"/>
                <a:gd name="T63" fmla="*/ 7 h 27"/>
                <a:gd name="T64" fmla="*/ 10 w 27"/>
                <a:gd name="T65" fmla="*/ 4 h 27"/>
                <a:gd name="T66" fmla="*/ 8 w 27"/>
                <a:gd name="T67" fmla="*/ 5 h 27"/>
                <a:gd name="T68" fmla="*/ 8 w 27"/>
                <a:gd name="T69" fmla="*/ 6 h 27"/>
                <a:gd name="T70" fmla="*/ 7 w 27"/>
                <a:gd name="T71" fmla="*/ 5 h 27"/>
                <a:gd name="T72" fmla="*/ 9 w 27"/>
                <a:gd name="T73" fmla="*/ 2 h 27"/>
                <a:gd name="T74" fmla="*/ 11 w 27"/>
                <a:gd name="T75" fmla="*/ 0 h 27"/>
                <a:gd name="T76" fmla="*/ 11 w 27"/>
                <a:gd name="T77" fmla="*/ 0 h 27"/>
                <a:gd name="T78" fmla="*/ 11 w 27"/>
                <a:gd name="T79" fmla="*/ 0 h 27"/>
                <a:gd name="T80" fmla="*/ 11 w 27"/>
                <a:gd name="T81" fmla="*/ 2 h 27"/>
                <a:gd name="T82" fmla="*/ 16 w 27"/>
                <a:gd name="T83" fmla="*/ 5 h 27"/>
                <a:gd name="T84" fmla="*/ 22 w 27"/>
                <a:gd name="T8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" h="27">
                  <a:moveTo>
                    <a:pt x="22" y="9"/>
                  </a:moveTo>
                  <a:cubicBezTo>
                    <a:pt x="23" y="9"/>
                    <a:pt x="26" y="11"/>
                    <a:pt x="27" y="11"/>
                  </a:cubicBezTo>
                  <a:cubicBezTo>
                    <a:pt x="27" y="11"/>
                    <a:pt x="27" y="12"/>
                    <a:pt x="27" y="12"/>
                  </a:cubicBezTo>
                  <a:cubicBezTo>
                    <a:pt x="26" y="12"/>
                    <a:pt x="25" y="12"/>
                    <a:pt x="21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7" y="23"/>
                    <a:pt x="18" y="23"/>
                  </a:cubicBezTo>
                  <a:cubicBezTo>
                    <a:pt x="19" y="23"/>
                    <a:pt x="19" y="23"/>
                    <a:pt x="20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1"/>
                    <a:pt x="21" y="22"/>
                  </a:cubicBezTo>
                  <a:cubicBezTo>
                    <a:pt x="20" y="23"/>
                    <a:pt x="20" y="24"/>
                    <a:pt x="19" y="25"/>
                  </a:cubicBezTo>
                  <a:cubicBezTo>
                    <a:pt x="18" y="26"/>
                    <a:pt x="18" y="26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17" y="25"/>
                  </a:cubicBezTo>
                  <a:cubicBezTo>
                    <a:pt x="17" y="24"/>
                    <a:pt x="14" y="22"/>
                    <a:pt x="12" y="2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2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1" y="17"/>
                    <a:pt x="2" y="16"/>
                    <a:pt x="2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4" y="14"/>
                    <a:pt x="9" y="13"/>
                    <a:pt x="11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8" y="11"/>
                    <a:pt x="20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1" y="4"/>
                    <a:pt x="10" y="4"/>
                  </a:cubicBez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10" y="1"/>
                    <a:pt x="10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5" y="5"/>
                    <a:pt x="16" y="5"/>
                  </a:cubicBezTo>
                  <a:lnTo>
                    <a:pt x="2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4" name="Freeform 34"/>
            <p:cNvSpPr>
              <a:spLocks/>
            </p:cNvSpPr>
            <p:nvPr userDrawn="1"/>
          </p:nvSpPr>
          <p:spPr bwMode="auto">
            <a:xfrm>
              <a:off x="5017" y="3596"/>
              <a:ext cx="71" cy="71"/>
            </a:xfrm>
            <a:custGeom>
              <a:avLst/>
              <a:gdLst>
                <a:gd name="T0" fmla="*/ 5 w 19"/>
                <a:gd name="T1" fmla="*/ 7 h 19"/>
                <a:gd name="T2" fmla="*/ 1 w 19"/>
                <a:gd name="T3" fmla="*/ 6 h 19"/>
                <a:gd name="T4" fmla="*/ 1 w 19"/>
                <a:gd name="T5" fmla="*/ 6 h 19"/>
                <a:gd name="T6" fmla="*/ 0 w 19"/>
                <a:gd name="T7" fmla="*/ 6 h 19"/>
                <a:gd name="T8" fmla="*/ 3 w 19"/>
                <a:gd name="T9" fmla="*/ 3 h 19"/>
                <a:gd name="T10" fmla="*/ 5 w 19"/>
                <a:gd name="T11" fmla="*/ 0 h 19"/>
                <a:gd name="T12" fmla="*/ 6 w 19"/>
                <a:gd name="T13" fmla="*/ 1 h 19"/>
                <a:gd name="T14" fmla="*/ 5 w 19"/>
                <a:gd name="T15" fmla="*/ 1 h 19"/>
                <a:gd name="T16" fmla="*/ 7 w 19"/>
                <a:gd name="T17" fmla="*/ 5 h 19"/>
                <a:gd name="T18" fmla="*/ 14 w 19"/>
                <a:gd name="T19" fmla="*/ 13 h 19"/>
                <a:gd name="T20" fmla="*/ 18 w 19"/>
                <a:gd name="T21" fmla="*/ 14 h 19"/>
                <a:gd name="T22" fmla="*/ 19 w 19"/>
                <a:gd name="T23" fmla="*/ 13 h 19"/>
                <a:gd name="T24" fmla="*/ 19 w 19"/>
                <a:gd name="T25" fmla="*/ 14 h 19"/>
                <a:gd name="T26" fmla="*/ 17 w 19"/>
                <a:gd name="T27" fmla="*/ 16 h 19"/>
                <a:gd name="T28" fmla="*/ 14 w 19"/>
                <a:gd name="T29" fmla="*/ 19 h 19"/>
                <a:gd name="T30" fmla="*/ 14 w 19"/>
                <a:gd name="T31" fmla="*/ 19 h 19"/>
                <a:gd name="T32" fmla="*/ 14 w 19"/>
                <a:gd name="T33" fmla="*/ 18 h 19"/>
                <a:gd name="T34" fmla="*/ 13 w 19"/>
                <a:gd name="T35" fmla="*/ 14 h 19"/>
                <a:gd name="T36" fmla="*/ 5 w 19"/>
                <a:gd name="T37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5" y="7"/>
                  </a:move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3" y="2"/>
                    <a:pt x="4" y="1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5"/>
                    <a:pt x="17" y="15"/>
                    <a:pt x="18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6"/>
                    <a:pt x="13" y="14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Freeform 35"/>
            <p:cNvSpPr>
              <a:spLocks/>
            </p:cNvSpPr>
            <p:nvPr userDrawn="1"/>
          </p:nvSpPr>
          <p:spPr bwMode="auto">
            <a:xfrm>
              <a:off x="5058" y="3532"/>
              <a:ext cx="75" cy="86"/>
            </a:xfrm>
            <a:custGeom>
              <a:avLst/>
              <a:gdLst>
                <a:gd name="T0" fmla="*/ 4 w 20"/>
                <a:gd name="T1" fmla="*/ 13 h 23"/>
                <a:gd name="T2" fmla="*/ 1 w 20"/>
                <a:gd name="T3" fmla="*/ 12 h 23"/>
                <a:gd name="T4" fmla="*/ 1 w 20"/>
                <a:gd name="T5" fmla="*/ 12 h 23"/>
                <a:gd name="T6" fmla="*/ 0 w 20"/>
                <a:gd name="T7" fmla="*/ 11 h 23"/>
                <a:gd name="T8" fmla="*/ 3 w 20"/>
                <a:gd name="T9" fmla="*/ 10 h 23"/>
                <a:gd name="T10" fmla="*/ 6 w 20"/>
                <a:gd name="T11" fmla="*/ 8 h 23"/>
                <a:gd name="T12" fmla="*/ 6 w 20"/>
                <a:gd name="T13" fmla="*/ 8 h 23"/>
                <a:gd name="T14" fmla="*/ 6 w 20"/>
                <a:gd name="T15" fmla="*/ 9 h 23"/>
                <a:gd name="T16" fmla="*/ 5 w 20"/>
                <a:gd name="T17" fmla="*/ 10 h 23"/>
                <a:gd name="T18" fmla="*/ 9 w 20"/>
                <a:gd name="T19" fmla="*/ 13 h 23"/>
                <a:gd name="T20" fmla="*/ 18 w 20"/>
                <a:gd name="T21" fmla="*/ 19 h 23"/>
                <a:gd name="T22" fmla="*/ 16 w 20"/>
                <a:gd name="T23" fmla="*/ 12 h 23"/>
                <a:gd name="T24" fmla="*/ 15 w 20"/>
                <a:gd name="T25" fmla="*/ 5 h 23"/>
                <a:gd name="T26" fmla="*/ 15 w 20"/>
                <a:gd name="T27" fmla="*/ 4 h 23"/>
                <a:gd name="T28" fmla="*/ 13 w 20"/>
                <a:gd name="T29" fmla="*/ 4 h 23"/>
                <a:gd name="T30" fmla="*/ 13 w 20"/>
                <a:gd name="T31" fmla="*/ 4 h 23"/>
                <a:gd name="T32" fmla="*/ 13 w 20"/>
                <a:gd name="T33" fmla="*/ 4 h 23"/>
                <a:gd name="T34" fmla="*/ 15 w 20"/>
                <a:gd name="T35" fmla="*/ 2 h 23"/>
                <a:gd name="T36" fmla="*/ 18 w 20"/>
                <a:gd name="T37" fmla="*/ 0 h 23"/>
                <a:gd name="T38" fmla="*/ 18 w 20"/>
                <a:gd name="T39" fmla="*/ 1 h 23"/>
                <a:gd name="T40" fmla="*/ 17 w 20"/>
                <a:gd name="T41" fmla="*/ 2 h 23"/>
                <a:gd name="T42" fmla="*/ 17 w 20"/>
                <a:gd name="T43" fmla="*/ 3 h 23"/>
                <a:gd name="T44" fmla="*/ 17 w 20"/>
                <a:gd name="T45" fmla="*/ 11 h 23"/>
                <a:gd name="T46" fmla="*/ 18 w 20"/>
                <a:gd name="T47" fmla="*/ 15 h 23"/>
                <a:gd name="T48" fmla="*/ 20 w 20"/>
                <a:gd name="T49" fmla="*/ 23 h 23"/>
                <a:gd name="T50" fmla="*/ 19 w 20"/>
                <a:gd name="T51" fmla="*/ 23 h 23"/>
                <a:gd name="T52" fmla="*/ 19 w 20"/>
                <a:gd name="T53" fmla="*/ 23 h 23"/>
                <a:gd name="T54" fmla="*/ 16 w 20"/>
                <a:gd name="T55" fmla="*/ 21 h 23"/>
                <a:gd name="T56" fmla="*/ 4 w 20"/>
                <a:gd name="T5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23">
                  <a:moveTo>
                    <a:pt x="4" y="13"/>
                  </a:moveTo>
                  <a:cubicBezTo>
                    <a:pt x="3" y="11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2" y="10"/>
                    <a:pt x="3" y="10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7" y="11"/>
                    <a:pt x="9" y="13"/>
                  </a:cubicBezTo>
                  <a:cubicBezTo>
                    <a:pt x="12" y="15"/>
                    <a:pt x="15" y="17"/>
                    <a:pt x="18" y="19"/>
                  </a:cubicBezTo>
                  <a:cubicBezTo>
                    <a:pt x="17" y="17"/>
                    <a:pt x="17" y="14"/>
                    <a:pt x="16" y="12"/>
                  </a:cubicBezTo>
                  <a:cubicBezTo>
                    <a:pt x="16" y="10"/>
                    <a:pt x="16" y="6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4" y="3"/>
                    <a:pt x="15" y="2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5"/>
                    <a:pt x="17" y="7"/>
                    <a:pt x="17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8"/>
                    <a:pt x="19" y="21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7" y="21"/>
                    <a:pt x="16" y="21"/>
                  </a:cubicBezTo>
                  <a:lnTo>
                    <a:pt x="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5156" y="3509"/>
              <a:ext cx="71" cy="83"/>
            </a:xfrm>
            <a:custGeom>
              <a:avLst/>
              <a:gdLst>
                <a:gd name="T0" fmla="*/ 3 w 19"/>
                <a:gd name="T1" fmla="*/ 7 h 22"/>
                <a:gd name="T2" fmla="*/ 0 w 19"/>
                <a:gd name="T3" fmla="*/ 4 h 22"/>
                <a:gd name="T4" fmla="*/ 0 w 19"/>
                <a:gd name="T5" fmla="*/ 4 h 22"/>
                <a:gd name="T6" fmla="*/ 0 w 19"/>
                <a:gd name="T7" fmla="*/ 3 h 22"/>
                <a:gd name="T8" fmla="*/ 3 w 19"/>
                <a:gd name="T9" fmla="*/ 3 h 22"/>
                <a:gd name="T10" fmla="*/ 8 w 19"/>
                <a:gd name="T11" fmla="*/ 1 h 22"/>
                <a:gd name="T12" fmla="*/ 12 w 19"/>
                <a:gd name="T13" fmla="*/ 0 h 22"/>
                <a:gd name="T14" fmla="*/ 14 w 19"/>
                <a:gd name="T15" fmla="*/ 3 h 22"/>
                <a:gd name="T16" fmla="*/ 13 w 19"/>
                <a:gd name="T17" fmla="*/ 4 h 22"/>
                <a:gd name="T18" fmla="*/ 10 w 19"/>
                <a:gd name="T19" fmla="*/ 2 h 22"/>
                <a:gd name="T20" fmla="*/ 7 w 19"/>
                <a:gd name="T21" fmla="*/ 2 h 22"/>
                <a:gd name="T22" fmla="*/ 5 w 19"/>
                <a:gd name="T23" fmla="*/ 3 h 22"/>
                <a:gd name="T24" fmla="*/ 5 w 19"/>
                <a:gd name="T25" fmla="*/ 4 h 22"/>
                <a:gd name="T26" fmla="*/ 6 w 19"/>
                <a:gd name="T27" fmla="*/ 10 h 22"/>
                <a:gd name="T28" fmla="*/ 7 w 19"/>
                <a:gd name="T29" fmla="*/ 10 h 22"/>
                <a:gd name="T30" fmla="*/ 9 w 19"/>
                <a:gd name="T31" fmla="*/ 10 h 22"/>
                <a:gd name="T32" fmla="*/ 11 w 19"/>
                <a:gd name="T33" fmla="*/ 9 h 22"/>
                <a:gd name="T34" fmla="*/ 12 w 19"/>
                <a:gd name="T35" fmla="*/ 8 h 22"/>
                <a:gd name="T36" fmla="*/ 12 w 19"/>
                <a:gd name="T37" fmla="*/ 7 h 22"/>
                <a:gd name="T38" fmla="*/ 13 w 19"/>
                <a:gd name="T39" fmla="*/ 7 h 22"/>
                <a:gd name="T40" fmla="*/ 13 w 19"/>
                <a:gd name="T41" fmla="*/ 9 h 22"/>
                <a:gd name="T42" fmla="*/ 14 w 19"/>
                <a:gd name="T43" fmla="*/ 12 h 22"/>
                <a:gd name="T44" fmla="*/ 13 w 19"/>
                <a:gd name="T45" fmla="*/ 12 h 22"/>
                <a:gd name="T46" fmla="*/ 13 w 19"/>
                <a:gd name="T47" fmla="*/ 11 h 22"/>
                <a:gd name="T48" fmla="*/ 12 w 19"/>
                <a:gd name="T49" fmla="*/ 10 h 22"/>
                <a:gd name="T50" fmla="*/ 9 w 19"/>
                <a:gd name="T51" fmla="*/ 11 h 22"/>
                <a:gd name="T52" fmla="*/ 8 w 19"/>
                <a:gd name="T53" fmla="*/ 11 h 22"/>
                <a:gd name="T54" fmla="*/ 7 w 19"/>
                <a:gd name="T55" fmla="*/ 12 h 22"/>
                <a:gd name="T56" fmla="*/ 8 w 19"/>
                <a:gd name="T57" fmla="*/ 16 h 22"/>
                <a:gd name="T58" fmla="*/ 10 w 19"/>
                <a:gd name="T59" fmla="*/ 19 h 22"/>
                <a:gd name="T60" fmla="*/ 13 w 19"/>
                <a:gd name="T61" fmla="*/ 19 h 22"/>
                <a:gd name="T62" fmla="*/ 17 w 19"/>
                <a:gd name="T63" fmla="*/ 17 h 22"/>
                <a:gd name="T64" fmla="*/ 18 w 19"/>
                <a:gd name="T65" fmla="*/ 14 h 22"/>
                <a:gd name="T66" fmla="*/ 19 w 19"/>
                <a:gd name="T67" fmla="*/ 14 h 22"/>
                <a:gd name="T68" fmla="*/ 19 w 19"/>
                <a:gd name="T69" fmla="*/ 18 h 22"/>
                <a:gd name="T70" fmla="*/ 11 w 19"/>
                <a:gd name="T71" fmla="*/ 20 h 22"/>
                <a:gd name="T72" fmla="*/ 8 w 19"/>
                <a:gd name="T73" fmla="*/ 21 h 22"/>
                <a:gd name="T74" fmla="*/ 5 w 19"/>
                <a:gd name="T75" fmla="*/ 22 h 22"/>
                <a:gd name="T76" fmla="*/ 4 w 19"/>
                <a:gd name="T77" fmla="*/ 22 h 22"/>
                <a:gd name="T78" fmla="*/ 5 w 19"/>
                <a:gd name="T79" fmla="*/ 21 h 22"/>
                <a:gd name="T80" fmla="*/ 6 w 19"/>
                <a:gd name="T81" fmla="*/ 17 h 22"/>
                <a:gd name="T82" fmla="*/ 3 w 19"/>
                <a:gd name="T8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22">
                  <a:moveTo>
                    <a:pt x="3" y="7"/>
                  </a:moveTo>
                  <a:cubicBezTo>
                    <a:pt x="2" y="4"/>
                    <a:pt x="2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0"/>
                    <a:pt x="12" y="0"/>
                    <a:pt x="12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2" y="3"/>
                    <a:pt x="12" y="2"/>
                    <a:pt x="10" y="2"/>
                  </a:cubicBezTo>
                  <a:cubicBezTo>
                    <a:pt x="9" y="2"/>
                    <a:pt x="9" y="2"/>
                    <a:pt x="7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1" y="9"/>
                    <a:pt x="11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3" y="7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2" y="10"/>
                    <a:pt x="12" y="10"/>
                  </a:cubicBezTo>
                  <a:cubicBezTo>
                    <a:pt x="11" y="10"/>
                    <a:pt x="11" y="11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8"/>
                    <a:pt x="9" y="19"/>
                    <a:pt x="10" y="19"/>
                  </a:cubicBezTo>
                  <a:cubicBezTo>
                    <a:pt x="10" y="19"/>
                    <a:pt x="11" y="20"/>
                    <a:pt x="13" y="19"/>
                  </a:cubicBezTo>
                  <a:cubicBezTo>
                    <a:pt x="15" y="18"/>
                    <a:pt x="16" y="18"/>
                    <a:pt x="17" y="17"/>
                  </a:cubicBezTo>
                  <a:cubicBezTo>
                    <a:pt x="17" y="17"/>
                    <a:pt x="18" y="16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19" y="18"/>
                    <a:pt x="19" y="18"/>
                  </a:cubicBezTo>
                  <a:cubicBezTo>
                    <a:pt x="16" y="19"/>
                    <a:pt x="13" y="20"/>
                    <a:pt x="11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7" y="20"/>
                    <a:pt x="6" y="17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Freeform 37"/>
            <p:cNvSpPr>
              <a:spLocks noEditPoints="1"/>
            </p:cNvSpPr>
            <p:nvPr userDrawn="1"/>
          </p:nvSpPr>
          <p:spPr bwMode="auto">
            <a:xfrm>
              <a:off x="5242" y="3502"/>
              <a:ext cx="72" cy="75"/>
            </a:xfrm>
            <a:custGeom>
              <a:avLst/>
              <a:gdLst>
                <a:gd name="T0" fmla="*/ 6 w 19"/>
                <a:gd name="T1" fmla="*/ 9 h 20"/>
                <a:gd name="T2" fmla="*/ 6 w 19"/>
                <a:gd name="T3" fmla="*/ 10 h 20"/>
                <a:gd name="T4" fmla="*/ 8 w 19"/>
                <a:gd name="T5" fmla="*/ 10 h 20"/>
                <a:gd name="T6" fmla="*/ 11 w 19"/>
                <a:gd name="T7" fmla="*/ 9 h 20"/>
                <a:gd name="T8" fmla="*/ 12 w 19"/>
                <a:gd name="T9" fmla="*/ 5 h 20"/>
                <a:gd name="T10" fmla="*/ 8 w 19"/>
                <a:gd name="T11" fmla="*/ 1 h 20"/>
                <a:gd name="T12" fmla="*/ 6 w 19"/>
                <a:gd name="T13" fmla="*/ 2 h 20"/>
                <a:gd name="T14" fmla="*/ 6 w 19"/>
                <a:gd name="T15" fmla="*/ 9 h 20"/>
                <a:gd name="T16" fmla="*/ 3 w 19"/>
                <a:gd name="T17" fmla="*/ 5 h 20"/>
                <a:gd name="T18" fmla="*/ 2 w 19"/>
                <a:gd name="T19" fmla="*/ 1 h 20"/>
                <a:gd name="T20" fmla="*/ 1 w 19"/>
                <a:gd name="T21" fmla="*/ 1 h 20"/>
                <a:gd name="T22" fmla="*/ 1 w 19"/>
                <a:gd name="T23" fmla="*/ 0 h 20"/>
                <a:gd name="T24" fmla="*/ 8 w 19"/>
                <a:gd name="T25" fmla="*/ 0 h 20"/>
                <a:gd name="T26" fmla="*/ 13 w 19"/>
                <a:gd name="T27" fmla="*/ 1 h 20"/>
                <a:gd name="T28" fmla="*/ 15 w 19"/>
                <a:gd name="T29" fmla="*/ 5 h 20"/>
                <a:gd name="T30" fmla="*/ 11 w 19"/>
                <a:gd name="T31" fmla="*/ 10 h 20"/>
                <a:gd name="T32" fmla="*/ 11 w 19"/>
                <a:gd name="T33" fmla="*/ 11 h 20"/>
                <a:gd name="T34" fmla="*/ 17 w 19"/>
                <a:gd name="T35" fmla="*/ 19 h 20"/>
                <a:gd name="T36" fmla="*/ 19 w 19"/>
                <a:gd name="T37" fmla="*/ 19 h 20"/>
                <a:gd name="T38" fmla="*/ 19 w 19"/>
                <a:gd name="T39" fmla="*/ 20 h 20"/>
                <a:gd name="T40" fmla="*/ 18 w 19"/>
                <a:gd name="T41" fmla="*/ 20 h 20"/>
                <a:gd name="T42" fmla="*/ 12 w 19"/>
                <a:gd name="T43" fmla="*/ 16 h 20"/>
                <a:gd name="T44" fmla="*/ 9 w 19"/>
                <a:gd name="T45" fmla="*/ 12 h 20"/>
                <a:gd name="T46" fmla="*/ 7 w 19"/>
                <a:gd name="T47" fmla="*/ 11 h 20"/>
                <a:gd name="T48" fmla="*/ 6 w 19"/>
                <a:gd name="T49" fmla="*/ 11 h 20"/>
                <a:gd name="T50" fmla="*/ 6 w 19"/>
                <a:gd name="T51" fmla="*/ 15 h 20"/>
                <a:gd name="T52" fmla="*/ 7 w 19"/>
                <a:gd name="T53" fmla="*/ 19 h 20"/>
                <a:gd name="T54" fmla="*/ 8 w 19"/>
                <a:gd name="T55" fmla="*/ 19 h 20"/>
                <a:gd name="T56" fmla="*/ 8 w 19"/>
                <a:gd name="T57" fmla="*/ 20 h 20"/>
                <a:gd name="T58" fmla="*/ 4 w 19"/>
                <a:gd name="T59" fmla="*/ 19 h 20"/>
                <a:gd name="T60" fmla="*/ 1 w 19"/>
                <a:gd name="T61" fmla="*/ 20 h 20"/>
                <a:gd name="T62" fmla="*/ 1 w 19"/>
                <a:gd name="T63" fmla="*/ 19 h 20"/>
                <a:gd name="T64" fmla="*/ 1 w 19"/>
                <a:gd name="T65" fmla="*/ 19 h 20"/>
                <a:gd name="T66" fmla="*/ 3 w 19"/>
                <a:gd name="T67" fmla="*/ 15 h 20"/>
                <a:gd name="T68" fmla="*/ 3 w 19"/>
                <a:gd name="T6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0">
                  <a:moveTo>
                    <a:pt x="6" y="9"/>
                  </a:move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9"/>
                    <a:pt x="12" y="7"/>
                    <a:pt x="12" y="5"/>
                  </a:cubicBezTo>
                  <a:cubicBezTo>
                    <a:pt x="12" y="3"/>
                    <a:pt x="11" y="1"/>
                    <a:pt x="8" y="1"/>
                  </a:cubicBezTo>
                  <a:cubicBezTo>
                    <a:pt x="6" y="1"/>
                    <a:pt x="6" y="1"/>
                    <a:pt x="6" y="2"/>
                  </a:cubicBezTo>
                  <a:lnTo>
                    <a:pt x="6" y="9"/>
                  </a:lnTo>
                  <a:close/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8"/>
                    <a:pt x="13" y="9"/>
                    <a:pt x="11" y="10"/>
                  </a:cubicBezTo>
                  <a:cubicBezTo>
                    <a:pt x="11" y="10"/>
                    <a:pt x="11" y="10"/>
                    <a:pt x="11" y="11"/>
                  </a:cubicBezTo>
                  <a:cubicBezTo>
                    <a:pt x="14" y="14"/>
                    <a:pt x="15" y="17"/>
                    <a:pt x="17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9" y="20"/>
                    <a:pt x="19" y="20"/>
                    <a:pt x="18" y="20"/>
                  </a:cubicBezTo>
                  <a:cubicBezTo>
                    <a:pt x="15" y="20"/>
                    <a:pt x="14" y="19"/>
                    <a:pt x="12" y="16"/>
                  </a:cubicBezTo>
                  <a:cubicBezTo>
                    <a:pt x="11" y="15"/>
                    <a:pt x="10" y="13"/>
                    <a:pt x="9" y="12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7" y="20"/>
                    <a:pt x="6" y="19"/>
                    <a:pt x="4" y="19"/>
                  </a:cubicBezTo>
                  <a:cubicBezTo>
                    <a:pt x="3" y="19"/>
                    <a:pt x="2" y="20"/>
                    <a:pt x="1" y="20"/>
                  </a:cubicBezTo>
                  <a:cubicBezTo>
                    <a:pt x="1" y="19"/>
                    <a:pt x="0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Freeform 38"/>
            <p:cNvSpPr>
              <a:spLocks/>
            </p:cNvSpPr>
            <p:nvPr userDrawn="1"/>
          </p:nvSpPr>
          <p:spPr bwMode="auto">
            <a:xfrm>
              <a:off x="5336" y="3513"/>
              <a:ext cx="60" cy="79"/>
            </a:xfrm>
            <a:custGeom>
              <a:avLst/>
              <a:gdLst>
                <a:gd name="T0" fmla="*/ 4 w 16"/>
                <a:gd name="T1" fmla="*/ 20 h 21"/>
                <a:gd name="T2" fmla="*/ 0 w 16"/>
                <a:gd name="T3" fmla="*/ 18 h 21"/>
                <a:gd name="T4" fmla="*/ 1 w 16"/>
                <a:gd name="T5" fmla="*/ 14 h 21"/>
                <a:gd name="T6" fmla="*/ 1 w 16"/>
                <a:gd name="T7" fmla="*/ 14 h 21"/>
                <a:gd name="T8" fmla="*/ 5 w 16"/>
                <a:gd name="T9" fmla="*/ 19 h 21"/>
                <a:gd name="T10" fmla="*/ 10 w 16"/>
                <a:gd name="T11" fmla="*/ 17 h 21"/>
                <a:gd name="T12" fmla="*/ 8 w 16"/>
                <a:gd name="T13" fmla="*/ 13 h 21"/>
                <a:gd name="T14" fmla="*/ 6 w 16"/>
                <a:gd name="T15" fmla="*/ 10 h 21"/>
                <a:gd name="T16" fmla="*/ 5 w 16"/>
                <a:gd name="T17" fmla="*/ 4 h 21"/>
                <a:gd name="T18" fmla="*/ 12 w 16"/>
                <a:gd name="T19" fmla="*/ 1 h 21"/>
                <a:gd name="T20" fmla="*/ 15 w 16"/>
                <a:gd name="T21" fmla="*/ 2 h 21"/>
                <a:gd name="T22" fmla="*/ 15 w 16"/>
                <a:gd name="T23" fmla="*/ 3 h 21"/>
                <a:gd name="T24" fmla="*/ 15 w 16"/>
                <a:gd name="T25" fmla="*/ 6 h 21"/>
                <a:gd name="T26" fmla="*/ 14 w 16"/>
                <a:gd name="T27" fmla="*/ 6 h 21"/>
                <a:gd name="T28" fmla="*/ 11 w 16"/>
                <a:gd name="T29" fmla="*/ 2 h 21"/>
                <a:gd name="T30" fmla="*/ 7 w 16"/>
                <a:gd name="T31" fmla="*/ 4 h 21"/>
                <a:gd name="T32" fmla="*/ 8 w 16"/>
                <a:gd name="T33" fmla="*/ 8 h 21"/>
                <a:gd name="T34" fmla="*/ 10 w 16"/>
                <a:gd name="T35" fmla="*/ 10 h 21"/>
                <a:gd name="T36" fmla="*/ 12 w 16"/>
                <a:gd name="T37" fmla="*/ 17 h 21"/>
                <a:gd name="T38" fmla="*/ 4 w 16"/>
                <a:gd name="T3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21">
                  <a:moveTo>
                    <a:pt x="4" y="20"/>
                  </a:moveTo>
                  <a:cubicBezTo>
                    <a:pt x="2" y="19"/>
                    <a:pt x="1" y="18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5"/>
                    <a:pt x="2" y="18"/>
                    <a:pt x="5" y="19"/>
                  </a:cubicBezTo>
                  <a:cubicBezTo>
                    <a:pt x="7" y="20"/>
                    <a:pt x="9" y="19"/>
                    <a:pt x="10" y="17"/>
                  </a:cubicBezTo>
                  <a:cubicBezTo>
                    <a:pt x="10" y="16"/>
                    <a:pt x="10" y="15"/>
                    <a:pt x="8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4" y="7"/>
                    <a:pt x="5" y="4"/>
                  </a:cubicBezTo>
                  <a:cubicBezTo>
                    <a:pt x="6" y="2"/>
                    <a:pt x="8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5" y="5"/>
                    <a:pt x="15" y="6"/>
                  </a:cubicBezTo>
                  <a:cubicBezTo>
                    <a:pt x="15" y="7"/>
                    <a:pt x="14" y="7"/>
                    <a:pt x="14" y="6"/>
                  </a:cubicBezTo>
                  <a:cubicBezTo>
                    <a:pt x="14" y="5"/>
                    <a:pt x="14" y="3"/>
                    <a:pt x="11" y="2"/>
                  </a:cubicBezTo>
                  <a:cubicBezTo>
                    <a:pt x="9" y="1"/>
                    <a:pt x="7" y="3"/>
                    <a:pt x="7" y="4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2"/>
                    <a:pt x="13" y="14"/>
                    <a:pt x="12" y="17"/>
                  </a:cubicBezTo>
                  <a:cubicBezTo>
                    <a:pt x="11" y="20"/>
                    <a:pt x="8" y="21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404" y="3547"/>
              <a:ext cx="60" cy="75"/>
            </a:xfrm>
            <a:custGeom>
              <a:avLst/>
              <a:gdLst>
                <a:gd name="T0" fmla="*/ 10 w 16"/>
                <a:gd name="T1" fmla="*/ 5 h 20"/>
                <a:gd name="T2" fmla="*/ 10 w 16"/>
                <a:gd name="T3" fmla="*/ 1 h 20"/>
                <a:gd name="T4" fmla="*/ 10 w 16"/>
                <a:gd name="T5" fmla="*/ 0 h 20"/>
                <a:gd name="T6" fmla="*/ 10 w 16"/>
                <a:gd name="T7" fmla="*/ 0 h 20"/>
                <a:gd name="T8" fmla="*/ 13 w 16"/>
                <a:gd name="T9" fmla="*/ 2 h 20"/>
                <a:gd name="T10" fmla="*/ 16 w 16"/>
                <a:gd name="T11" fmla="*/ 3 h 20"/>
                <a:gd name="T12" fmla="*/ 16 w 16"/>
                <a:gd name="T13" fmla="*/ 4 h 20"/>
                <a:gd name="T14" fmla="*/ 15 w 16"/>
                <a:gd name="T15" fmla="*/ 4 h 20"/>
                <a:gd name="T16" fmla="*/ 12 w 16"/>
                <a:gd name="T17" fmla="*/ 6 h 20"/>
                <a:gd name="T18" fmla="*/ 6 w 16"/>
                <a:gd name="T19" fmla="*/ 15 h 20"/>
                <a:gd name="T20" fmla="*/ 6 w 16"/>
                <a:gd name="T21" fmla="*/ 19 h 20"/>
                <a:gd name="T22" fmla="*/ 6 w 16"/>
                <a:gd name="T23" fmla="*/ 19 h 20"/>
                <a:gd name="T24" fmla="*/ 6 w 16"/>
                <a:gd name="T25" fmla="*/ 20 h 20"/>
                <a:gd name="T26" fmla="*/ 3 w 16"/>
                <a:gd name="T27" fmla="*/ 18 h 20"/>
                <a:gd name="T28" fmla="*/ 0 w 16"/>
                <a:gd name="T29" fmla="*/ 16 h 20"/>
                <a:gd name="T30" fmla="*/ 0 w 16"/>
                <a:gd name="T31" fmla="*/ 16 h 20"/>
                <a:gd name="T32" fmla="*/ 1 w 16"/>
                <a:gd name="T33" fmla="*/ 16 h 20"/>
                <a:gd name="T34" fmla="*/ 4 w 16"/>
                <a:gd name="T35" fmla="*/ 14 h 20"/>
                <a:gd name="T36" fmla="*/ 10 w 16"/>
                <a:gd name="T3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0">
                  <a:moveTo>
                    <a:pt x="10" y="5"/>
                  </a:moveTo>
                  <a:cubicBezTo>
                    <a:pt x="11" y="2"/>
                    <a:pt x="12" y="2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3"/>
                    <a:pt x="12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8"/>
                    <a:pt x="4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6" y="20"/>
                    <a:pt x="6" y="20"/>
                  </a:cubicBezTo>
                  <a:cubicBezTo>
                    <a:pt x="5" y="19"/>
                    <a:pt x="4" y="19"/>
                    <a:pt x="3" y="18"/>
                  </a:cubicBezTo>
                  <a:cubicBezTo>
                    <a:pt x="2" y="17"/>
                    <a:pt x="1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3" y="16"/>
                    <a:pt x="4" y="1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Freeform 40"/>
            <p:cNvSpPr>
              <a:spLocks/>
            </p:cNvSpPr>
            <p:nvPr userDrawn="1"/>
          </p:nvSpPr>
          <p:spPr bwMode="auto">
            <a:xfrm>
              <a:off x="5460" y="3588"/>
              <a:ext cx="90" cy="87"/>
            </a:xfrm>
            <a:custGeom>
              <a:avLst/>
              <a:gdLst>
                <a:gd name="T0" fmla="*/ 7 w 24"/>
                <a:gd name="T1" fmla="*/ 17 h 23"/>
                <a:gd name="T2" fmla="*/ 6 w 24"/>
                <a:gd name="T3" fmla="*/ 21 h 23"/>
                <a:gd name="T4" fmla="*/ 6 w 24"/>
                <a:gd name="T5" fmla="*/ 22 h 23"/>
                <a:gd name="T6" fmla="*/ 6 w 24"/>
                <a:gd name="T7" fmla="*/ 22 h 23"/>
                <a:gd name="T8" fmla="*/ 3 w 24"/>
                <a:gd name="T9" fmla="*/ 20 h 23"/>
                <a:gd name="T10" fmla="*/ 0 w 24"/>
                <a:gd name="T11" fmla="*/ 17 h 23"/>
                <a:gd name="T12" fmla="*/ 1 w 24"/>
                <a:gd name="T13" fmla="*/ 16 h 23"/>
                <a:gd name="T14" fmla="*/ 2 w 24"/>
                <a:gd name="T15" fmla="*/ 17 h 23"/>
                <a:gd name="T16" fmla="*/ 6 w 24"/>
                <a:gd name="T17" fmla="*/ 16 h 23"/>
                <a:gd name="T18" fmla="*/ 15 w 24"/>
                <a:gd name="T19" fmla="*/ 7 h 23"/>
                <a:gd name="T20" fmla="*/ 15 w 24"/>
                <a:gd name="T21" fmla="*/ 5 h 23"/>
                <a:gd name="T22" fmla="*/ 14 w 24"/>
                <a:gd name="T23" fmla="*/ 4 h 23"/>
                <a:gd name="T24" fmla="*/ 11 w 24"/>
                <a:gd name="T25" fmla="*/ 2 h 23"/>
                <a:gd name="T26" fmla="*/ 9 w 24"/>
                <a:gd name="T27" fmla="*/ 3 h 23"/>
                <a:gd name="T28" fmla="*/ 8 w 24"/>
                <a:gd name="T29" fmla="*/ 2 h 23"/>
                <a:gd name="T30" fmla="*/ 12 w 24"/>
                <a:gd name="T31" fmla="*/ 0 h 23"/>
                <a:gd name="T32" fmla="*/ 13 w 24"/>
                <a:gd name="T33" fmla="*/ 0 h 23"/>
                <a:gd name="T34" fmla="*/ 14 w 24"/>
                <a:gd name="T35" fmla="*/ 3 h 23"/>
                <a:gd name="T36" fmla="*/ 22 w 24"/>
                <a:gd name="T37" fmla="*/ 11 h 23"/>
                <a:gd name="T38" fmla="*/ 24 w 24"/>
                <a:gd name="T39" fmla="*/ 12 h 23"/>
                <a:gd name="T40" fmla="*/ 24 w 24"/>
                <a:gd name="T41" fmla="*/ 13 h 23"/>
                <a:gd name="T42" fmla="*/ 21 w 24"/>
                <a:gd name="T43" fmla="*/ 16 h 23"/>
                <a:gd name="T44" fmla="*/ 20 w 24"/>
                <a:gd name="T45" fmla="*/ 15 h 23"/>
                <a:gd name="T46" fmla="*/ 21 w 24"/>
                <a:gd name="T47" fmla="*/ 13 h 23"/>
                <a:gd name="T48" fmla="*/ 20 w 24"/>
                <a:gd name="T49" fmla="*/ 10 h 23"/>
                <a:gd name="T50" fmla="*/ 18 w 24"/>
                <a:gd name="T51" fmla="*/ 9 h 23"/>
                <a:gd name="T52" fmla="*/ 17 w 24"/>
                <a:gd name="T53" fmla="*/ 9 h 23"/>
                <a:gd name="T54" fmla="*/ 7 w 24"/>
                <a:gd name="T5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" h="23">
                  <a:moveTo>
                    <a:pt x="7" y="17"/>
                  </a:moveTo>
                  <a:cubicBezTo>
                    <a:pt x="5" y="20"/>
                    <a:pt x="5" y="20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3"/>
                    <a:pt x="6" y="22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2" y="19"/>
                    <a:pt x="2" y="18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6" y="1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2" y="2"/>
                    <a:pt x="11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3" y="2"/>
                    <a:pt x="14" y="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3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ubicBezTo>
                    <a:pt x="23" y="13"/>
                    <a:pt x="21" y="15"/>
                    <a:pt x="21" y="16"/>
                  </a:cubicBezTo>
                  <a:cubicBezTo>
                    <a:pt x="21" y="16"/>
                    <a:pt x="20" y="15"/>
                    <a:pt x="20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7" y="9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Freeform 41"/>
            <p:cNvSpPr>
              <a:spLocks noEditPoints="1"/>
            </p:cNvSpPr>
            <p:nvPr userDrawn="1"/>
          </p:nvSpPr>
          <p:spPr bwMode="auto">
            <a:xfrm>
              <a:off x="5501" y="3693"/>
              <a:ext cx="87" cy="68"/>
            </a:xfrm>
            <a:custGeom>
              <a:avLst/>
              <a:gdLst>
                <a:gd name="T0" fmla="*/ 12 w 23"/>
                <a:gd name="T1" fmla="*/ 3 h 18"/>
                <a:gd name="T2" fmla="*/ 11 w 23"/>
                <a:gd name="T3" fmla="*/ 4 h 18"/>
                <a:gd name="T4" fmla="*/ 13 w 23"/>
                <a:gd name="T5" fmla="*/ 7 h 18"/>
                <a:gd name="T6" fmla="*/ 14 w 23"/>
                <a:gd name="T7" fmla="*/ 7 h 18"/>
                <a:gd name="T8" fmla="*/ 18 w 23"/>
                <a:gd name="T9" fmla="*/ 4 h 18"/>
                <a:gd name="T10" fmla="*/ 19 w 23"/>
                <a:gd name="T11" fmla="*/ 2 h 18"/>
                <a:gd name="T12" fmla="*/ 19 w 23"/>
                <a:gd name="T13" fmla="*/ 2 h 18"/>
                <a:gd name="T14" fmla="*/ 17 w 23"/>
                <a:gd name="T15" fmla="*/ 2 h 18"/>
                <a:gd name="T16" fmla="*/ 12 w 23"/>
                <a:gd name="T17" fmla="*/ 3 h 18"/>
                <a:gd name="T18" fmla="*/ 12 w 23"/>
                <a:gd name="T19" fmla="*/ 9 h 18"/>
                <a:gd name="T20" fmla="*/ 12 w 23"/>
                <a:gd name="T21" fmla="*/ 8 h 18"/>
                <a:gd name="T22" fmla="*/ 10 w 23"/>
                <a:gd name="T23" fmla="*/ 4 h 18"/>
                <a:gd name="T24" fmla="*/ 9 w 23"/>
                <a:gd name="T25" fmla="*/ 3 h 18"/>
                <a:gd name="T26" fmla="*/ 6 w 23"/>
                <a:gd name="T27" fmla="*/ 4 h 18"/>
                <a:gd name="T28" fmla="*/ 3 w 23"/>
                <a:gd name="T29" fmla="*/ 4 h 18"/>
                <a:gd name="T30" fmla="*/ 3 w 23"/>
                <a:gd name="T31" fmla="*/ 5 h 18"/>
                <a:gd name="T32" fmla="*/ 3 w 23"/>
                <a:gd name="T33" fmla="*/ 6 h 18"/>
                <a:gd name="T34" fmla="*/ 3 w 23"/>
                <a:gd name="T35" fmla="*/ 6 h 18"/>
                <a:gd name="T36" fmla="*/ 1 w 23"/>
                <a:gd name="T37" fmla="*/ 3 h 18"/>
                <a:gd name="T38" fmla="*/ 0 w 23"/>
                <a:gd name="T39" fmla="*/ 1 h 18"/>
                <a:gd name="T40" fmla="*/ 1 w 23"/>
                <a:gd name="T41" fmla="*/ 1 h 18"/>
                <a:gd name="T42" fmla="*/ 1 w 23"/>
                <a:gd name="T43" fmla="*/ 1 h 18"/>
                <a:gd name="T44" fmla="*/ 3 w 23"/>
                <a:gd name="T45" fmla="*/ 2 h 18"/>
                <a:gd name="T46" fmla="*/ 10 w 23"/>
                <a:gd name="T47" fmla="*/ 2 h 18"/>
                <a:gd name="T48" fmla="*/ 19 w 23"/>
                <a:gd name="T49" fmla="*/ 1 h 18"/>
                <a:gd name="T50" fmla="*/ 21 w 23"/>
                <a:gd name="T51" fmla="*/ 1 h 18"/>
                <a:gd name="T52" fmla="*/ 23 w 23"/>
                <a:gd name="T53" fmla="*/ 2 h 18"/>
                <a:gd name="T54" fmla="*/ 23 w 23"/>
                <a:gd name="T55" fmla="*/ 2 h 18"/>
                <a:gd name="T56" fmla="*/ 20 w 23"/>
                <a:gd name="T57" fmla="*/ 5 h 18"/>
                <a:gd name="T58" fmla="*/ 11 w 23"/>
                <a:gd name="T59" fmla="*/ 14 h 18"/>
                <a:gd name="T60" fmla="*/ 9 w 23"/>
                <a:gd name="T61" fmla="*/ 17 h 18"/>
                <a:gd name="T62" fmla="*/ 9 w 23"/>
                <a:gd name="T63" fmla="*/ 18 h 18"/>
                <a:gd name="T64" fmla="*/ 8 w 23"/>
                <a:gd name="T65" fmla="*/ 18 h 18"/>
                <a:gd name="T66" fmla="*/ 7 w 23"/>
                <a:gd name="T67" fmla="*/ 15 h 18"/>
                <a:gd name="T68" fmla="*/ 5 w 23"/>
                <a:gd name="T69" fmla="*/ 12 h 18"/>
                <a:gd name="T70" fmla="*/ 6 w 23"/>
                <a:gd name="T71" fmla="*/ 12 h 18"/>
                <a:gd name="T72" fmla="*/ 7 w 23"/>
                <a:gd name="T73" fmla="*/ 12 h 18"/>
                <a:gd name="T74" fmla="*/ 7 w 23"/>
                <a:gd name="T75" fmla="*/ 13 h 18"/>
                <a:gd name="T76" fmla="*/ 9 w 23"/>
                <a:gd name="T77" fmla="*/ 12 h 18"/>
                <a:gd name="T78" fmla="*/ 12 w 23"/>
                <a:gd name="T7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" h="18">
                  <a:moveTo>
                    <a:pt x="12" y="3"/>
                  </a:moveTo>
                  <a:cubicBezTo>
                    <a:pt x="11" y="3"/>
                    <a:pt x="11" y="3"/>
                    <a:pt x="11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7" y="2"/>
                  </a:cubicBezTo>
                  <a:lnTo>
                    <a:pt x="12" y="3"/>
                  </a:lnTo>
                  <a:close/>
                  <a:moveTo>
                    <a:pt x="12" y="9"/>
                  </a:moveTo>
                  <a:cubicBezTo>
                    <a:pt x="12" y="9"/>
                    <a:pt x="12" y="9"/>
                    <a:pt x="12" y="8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5"/>
                    <a:pt x="2" y="5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5" y="2"/>
                    <a:pt x="7" y="2"/>
                    <a:pt x="1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1"/>
                    <a:pt x="22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21" y="4"/>
                    <a:pt x="20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6"/>
                    <a:pt x="8" y="16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cubicBezTo>
                    <a:pt x="8" y="17"/>
                    <a:pt x="8" y="16"/>
                    <a:pt x="7" y="15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2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 42"/>
            <p:cNvSpPr>
              <a:spLocks/>
            </p:cNvSpPr>
            <p:nvPr userDrawn="1"/>
          </p:nvSpPr>
          <p:spPr bwMode="auto">
            <a:xfrm>
              <a:off x="5539" y="3776"/>
              <a:ext cx="75" cy="49"/>
            </a:xfrm>
            <a:custGeom>
              <a:avLst/>
              <a:gdLst>
                <a:gd name="T0" fmla="*/ 0 w 20"/>
                <a:gd name="T1" fmla="*/ 7 h 13"/>
                <a:gd name="T2" fmla="*/ 0 w 20"/>
                <a:gd name="T3" fmla="*/ 3 h 13"/>
                <a:gd name="T4" fmla="*/ 4 w 20"/>
                <a:gd name="T5" fmla="*/ 1 h 13"/>
                <a:gd name="T6" fmla="*/ 5 w 20"/>
                <a:gd name="T7" fmla="*/ 2 h 13"/>
                <a:gd name="T8" fmla="*/ 1 w 20"/>
                <a:gd name="T9" fmla="*/ 8 h 13"/>
                <a:gd name="T10" fmla="*/ 5 w 20"/>
                <a:gd name="T11" fmla="*/ 11 h 13"/>
                <a:gd name="T12" fmla="*/ 9 w 20"/>
                <a:gd name="T13" fmla="*/ 8 h 13"/>
                <a:gd name="T14" fmla="*/ 10 w 20"/>
                <a:gd name="T15" fmla="*/ 5 h 13"/>
                <a:gd name="T16" fmla="*/ 14 w 20"/>
                <a:gd name="T17" fmla="*/ 1 h 13"/>
                <a:gd name="T18" fmla="*/ 20 w 20"/>
                <a:gd name="T19" fmla="*/ 6 h 13"/>
                <a:gd name="T20" fmla="*/ 20 w 20"/>
                <a:gd name="T21" fmla="*/ 9 h 13"/>
                <a:gd name="T22" fmla="*/ 20 w 20"/>
                <a:gd name="T23" fmla="*/ 10 h 13"/>
                <a:gd name="T24" fmla="*/ 17 w 20"/>
                <a:gd name="T25" fmla="*/ 11 h 13"/>
                <a:gd name="T26" fmla="*/ 17 w 20"/>
                <a:gd name="T27" fmla="*/ 10 h 13"/>
                <a:gd name="T28" fmla="*/ 19 w 20"/>
                <a:gd name="T29" fmla="*/ 6 h 13"/>
                <a:gd name="T30" fmla="*/ 16 w 20"/>
                <a:gd name="T31" fmla="*/ 3 h 13"/>
                <a:gd name="T32" fmla="*/ 12 w 20"/>
                <a:gd name="T33" fmla="*/ 6 h 13"/>
                <a:gd name="T34" fmla="*/ 11 w 20"/>
                <a:gd name="T35" fmla="*/ 8 h 13"/>
                <a:gd name="T36" fmla="*/ 6 w 20"/>
                <a:gd name="T37" fmla="*/ 13 h 13"/>
                <a:gd name="T38" fmla="*/ 0 w 20"/>
                <a:gd name="T3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3">
                  <a:moveTo>
                    <a:pt x="0" y="7"/>
                  </a:moveTo>
                  <a:cubicBezTo>
                    <a:pt x="0" y="5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3" y="3"/>
                    <a:pt x="0" y="4"/>
                    <a:pt x="1" y="8"/>
                  </a:cubicBezTo>
                  <a:cubicBezTo>
                    <a:pt x="1" y="10"/>
                    <a:pt x="3" y="11"/>
                    <a:pt x="5" y="11"/>
                  </a:cubicBezTo>
                  <a:cubicBezTo>
                    <a:pt x="6" y="10"/>
                    <a:pt x="7" y="10"/>
                    <a:pt x="9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3"/>
                    <a:pt x="12" y="1"/>
                    <a:pt x="14" y="1"/>
                  </a:cubicBezTo>
                  <a:cubicBezTo>
                    <a:pt x="17" y="0"/>
                    <a:pt x="20" y="2"/>
                    <a:pt x="20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0"/>
                    <a:pt x="18" y="11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20" y="8"/>
                    <a:pt x="19" y="6"/>
                  </a:cubicBezTo>
                  <a:cubicBezTo>
                    <a:pt x="19" y="3"/>
                    <a:pt x="17" y="2"/>
                    <a:pt x="16" y="3"/>
                  </a:cubicBezTo>
                  <a:cubicBezTo>
                    <a:pt x="14" y="3"/>
                    <a:pt x="13" y="4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10"/>
                    <a:pt x="9" y="12"/>
                    <a:pt x="6" y="13"/>
                  </a:cubicBezTo>
                  <a:cubicBezTo>
                    <a:pt x="3" y="13"/>
                    <a:pt x="1" y="11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Freeform 43"/>
            <p:cNvSpPr>
              <a:spLocks noEditPoints="1"/>
            </p:cNvSpPr>
            <p:nvPr userDrawn="1"/>
          </p:nvSpPr>
          <p:spPr bwMode="auto">
            <a:xfrm>
              <a:off x="4942" y="3911"/>
              <a:ext cx="82" cy="75"/>
            </a:xfrm>
            <a:custGeom>
              <a:avLst/>
              <a:gdLst>
                <a:gd name="T0" fmla="*/ 13 w 22"/>
                <a:gd name="T1" fmla="*/ 8 h 20"/>
                <a:gd name="T2" fmla="*/ 12 w 22"/>
                <a:gd name="T3" fmla="*/ 9 h 20"/>
                <a:gd name="T4" fmla="*/ 18 w 22"/>
                <a:gd name="T5" fmla="*/ 12 h 20"/>
                <a:gd name="T6" fmla="*/ 20 w 22"/>
                <a:gd name="T7" fmla="*/ 7 h 20"/>
                <a:gd name="T8" fmla="*/ 19 w 22"/>
                <a:gd name="T9" fmla="*/ 6 h 20"/>
                <a:gd name="T10" fmla="*/ 18 w 22"/>
                <a:gd name="T11" fmla="*/ 5 h 20"/>
                <a:gd name="T12" fmla="*/ 13 w 22"/>
                <a:gd name="T13" fmla="*/ 8 h 20"/>
                <a:gd name="T14" fmla="*/ 6 w 22"/>
                <a:gd name="T15" fmla="*/ 10 h 20"/>
                <a:gd name="T16" fmla="*/ 4 w 22"/>
                <a:gd name="T17" fmla="*/ 12 h 20"/>
                <a:gd name="T18" fmla="*/ 4 w 22"/>
                <a:gd name="T19" fmla="*/ 14 h 20"/>
                <a:gd name="T20" fmla="*/ 9 w 22"/>
                <a:gd name="T21" fmla="*/ 17 h 20"/>
                <a:gd name="T22" fmla="*/ 12 w 22"/>
                <a:gd name="T23" fmla="*/ 10 h 20"/>
                <a:gd name="T24" fmla="*/ 10 w 22"/>
                <a:gd name="T25" fmla="*/ 8 h 20"/>
                <a:gd name="T26" fmla="*/ 6 w 22"/>
                <a:gd name="T27" fmla="*/ 10 h 20"/>
                <a:gd name="T28" fmla="*/ 16 w 22"/>
                <a:gd name="T29" fmla="*/ 4 h 20"/>
                <a:gd name="T30" fmla="*/ 18 w 22"/>
                <a:gd name="T31" fmla="*/ 2 h 20"/>
                <a:gd name="T32" fmla="*/ 17 w 22"/>
                <a:gd name="T33" fmla="*/ 1 h 20"/>
                <a:gd name="T34" fmla="*/ 18 w 22"/>
                <a:gd name="T35" fmla="*/ 0 h 20"/>
                <a:gd name="T36" fmla="*/ 21 w 22"/>
                <a:gd name="T37" fmla="*/ 6 h 20"/>
                <a:gd name="T38" fmla="*/ 22 w 22"/>
                <a:gd name="T39" fmla="*/ 11 h 20"/>
                <a:gd name="T40" fmla="*/ 19 w 22"/>
                <a:gd name="T41" fmla="*/ 15 h 20"/>
                <a:gd name="T42" fmla="*/ 14 w 22"/>
                <a:gd name="T43" fmla="*/ 13 h 20"/>
                <a:gd name="T44" fmla="*/ 14 w 22"/>
                <a:gd name="T45" fmla="*/ 14 h 20"/>
                <a:gd name="T46" fmla="*/ 11 w 22"/>
                <a:gd name="T47" fmla="*/ 19 h 20"/>
                <a:gd name="T48" fmla="*/ 3 w 22"/>
                <a:gd name="T49" fmla="*/ 14 h 20"/>
                <a:gd name="T50" fmla="*/ 1 w 22"/>
                <a:gd name="T51" fmla="*/ 11 h 20"/>
                <a:gd name="T52" fmla="*/ 0 w 22"/>
                <a:gd name="T53" fmla="*/ 7 h 20"/>
                <a:gd name="T54" fmla="*/ 1 w 22"/>
                <a:gd name="T55" fmla="*/ 7 h 20"/>
                <a:gd name="T56" fmla="*/ 1 w 22"/>
                <a:gd name="T57" fmla="*/ 8 h 20"/>
                <a:gd name="T58" fmla="*/ 5 w 22"/>
                <a:gd name="T59" fmla="*/ 8 h 20"/>
                <a:gd name="T60" fmla="*/ 16 w 22"/>
                <a:gd name="T6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0">
                  <a:moveTo>
                    <a:pt x="13" y="8"/>
                  </a:moveTo>
                  <a:cubicBezTo>
                    <a:pt x="12" y="8"/>
                    <a:pt x="12" y="8"/>
                    <a:pt x="12" y="9"/>
                  </a:cubicBezTo>
                  <a:cubicBezTo>
                    <a:pt x="14" y="12"/>
                    <a:pt x="15" y="13"/>
                    <a:pt x="18" y="12"/>
                  </a:cubicBezTo>
                  <a:cubicBezTo>
                    <a:pt x="20" y="11"/>
                    <a:pt x="21" y="9"/>
                    <a:pt x="20" y="7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9" y="5"/>
                    <a:pt x="19" y="5"/>
                    <a:pt x="18" y="5"/>
                  </a:cubicBezTo>
                  <a:lnTo>
                    <a:pt x="13" y="8"/>
                  </a:lnTo>
                  <a:close/>
                  <a:moveTo>
                    <a:pt x="6" y="10"/>
                  </a:moveTo>
                  <a:cubicBezTo>
                    <a:pt x="5" y="10"/>
                    <a:pt x="4" y="11"/>
                    <a:pt x="4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6"/>
                    <a:pt x="6" y="18"/>
                    <a:pt x="9" y="17"/>
                  </a:cubicBezTo>
                  <a:cubicBezTo>
                    <a:pt x="11" y="16"/>
                    <a:pt x="13" y="14"/>
                    <a:pt x="12" y="10"/>
                  </a:cubicBezTo>
                  <a:cubicBezTo>
                    <a:pt x="11" y="8"/>
                    <a:pt x="11" y="8"/>
                    <a:pt x="10" y="8"/>
                  </a:cubicBezTo>
                  <a:lnTo>
                    <a:pt x="6" y="10"/>
                  </a:lnTo>
                  <a:close/>
                  <a:moveTo>
                    <a:pt x="16" y="4"/>
                  </a:moveTo>
                  <a:cubicBezTo>
                    <a:pt x="18" y="3"/>
                    <a:pt x="18" y="3"/>
                    <a:pt x="18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2"/>
                    <a:pt x="20" y="4"/>
                    <a:pt x="21" y="6"/>
                  </a:cubicBezTo>
                  <a:cubicBezTo>
                    <a:pt x="21" y="8"/>
                    <a:pt x="22" y="10"/>
                    <a:pt x="22" y="11"/>
                  </a:cubicBezTo>
                  <a:cubicBezTo>
                    <a:pt x="21" y="13"/>
                    <a:pt x="21" y="14"/>
                    <a:pt x="19" y="15"/>
                  </a:cubicBezTo>
                  <a:cubicBezTo>
                    <a:pt x="17" y="15"/>
                    <a:pt x="15" y="15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5"/>
                    <a:pt x="14" y="18"/>
                    <a:pt x="11" y="19"/>
                  </a:cubicBezTo>
                  <a:cubicBezTo>
                    <a:pt x="7" y="20"/>
                    <a:pt x="4" y="19"/>
                    <a:pt x="3" y="14"/>
                  </a:cubicBezTo>
                  <a:cubicBezTo>
                    <a:pt x="2" y="13"/>
                    <a:pt x="2" y="12"/>
                    <a:pt x="1" y="11"/>
                  </a:cubicBezTo>
                  <a:cubicBezTo>
                    <a:pt x="1" y="9"/>
                    <a:pt x="1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5" y="8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" name="Freeform 44"/>
            <p:cNvSpPr>
              <a:spLocks/>
            </p:cNvSpPr>
            <p:nvPr userDrawn="1"/>
          </p:nvSpPr>
          <p:spPr bwMode="auto">
            <a:xfrm>
              <a:off x="4983" y="3986"/>
              <a:ext cx="86" cy="87"/>
            </a:xfrm>
            <a:custGeom>
              <a:avLst/>
              <a:gdLst>
                <a:gd name="T0" fmla="*/ 13 w 23"/>
                <a:gd name="T1" fmla="*/ 4 h 23"/>
                <a:gd name="T2" fmla="*/ 15 w 23"/>
                <a:gd name="T3" fmla="*/ 1 h 23"/>
                <a:gd name="T4" fmla="*/ 15 w 23"/>
                <a:gd name="T5" fmla="*/ 0 h 23"/>
                <a:gd name="T6" fmla="*/ 16 w 23"/>
                <a:gd name="T7" fmla="*/ 0 h 23"/>
                <a:gd name="T8" fmla="*/ 18 w 23"/>
                <a:gd name="T9" fmla="*/ 3 h 23"/>
                <a:gd name="T10" fmla="*/ 21 w 23"/>
                <a:gd name="T11" fmla="*/ 7 h 23"/>
                <a:gd name="T12" fmla="*/ 23 w 23"/>
                <a:gd name="T13" fmla="*/ 10 h 23"/>
                <a:gd name="T14" fmla="*/ 21 w 23"/>
                <a:gd name="T15" fmla="*/ 13 h 23"/>
                <a:gd name="T16" fmla="*/ 20 w 23"/>
                <a:gd name="T17" fmla="*/ 12 h 23"/>
                <a:gd name="T18" fmla="*/ 21 w 23"/>
                <a:gd name="T19" fmla="*/ 9 h 23"/>
                <a:gd name="T20" fmla="*/ 19 w 23"/>
                <a:gd name="T21" fmla="*/ 7 h 23"/>
                <a:gd name="T22" fmla="*/ 18 w 23"/>
                <a:gd name="T23" fmla="*/ 5 h 23"/>
                <a:gd name="T24" fmla="*/ 17 w 23"/>
                <a:gd name="T25" fmla="*/ 5 h 23"/>
                <a:gd name="T26" fmla="*/ 12 w 23"/>
                <a:gd name="T27" fmla="*/ 8 h 23"/>
                <a:gd name="T28" fmla="*/ 12 w 23"/>
                <a:gd name="T29" fmla="*/ 10 h 23"/>
                <a:gd name="T30" fmla="*/ 13 w 23"/>
                <a:gd name="T31" fmla="*/ 11 h 23"/>
                <a:gd name="T32" fmla="*/ 15 w 23"/>
                <a:gd name="T33" fmla="*/ 13 h 23"/>
                <a:gd name="T34" fmla="*/ 16 w 23"/>
                <a:gd name="T35" fmla="*/ 13 h 23"/>
                <a:gd name="T36" fmla="*/ 17 w 23"/>
                <a:gd name="T37" fmla="*/ 12 h 23"/>
                <a:gd name="T38" fmla="*/ 17 w 23"/>
                <a:gd name="T39" fmla="*/ 13 h 23"/>
                <a:gd name="T40" fmla="*/ 15 w 23"/>
                <a:gd name="T41" fmla="*/ 15 h 23"/>
                <a:gd name="T42" fmla="*/ 13 w 23"/>
                <a:gd name="T43" fmla="*/ 16 h 23"/>
                <a:gd name="T44" fmla="*/ 12 w 23"/>
                <a:gd name="T45" fmla="*/ 16 h 23"/>
                <a:gd name="T46" fmla="*/ 13 w 23"/>
                <a:gd name="T47" fmla="*/ 15 h 23"/>
                <a:gd name="T48" fmla="*/ 13 w 23"/>
                <a:gd name="T49" fmla="*/ 14 h 23"/>
                <a:gd name="T50" fmla="*/ 12 w 23"/>
                <a:gd name="T51" fmla="*/ 12 h 23"/>
                <a:gd name="T52" fmla="*/ 11 w 23"/>
                <a:gd name="T53" fmla="*/ 10 h 23"/>
                <a:gd name="T54" fmla="*/ 10 w 23"/>
                <a:gd name="T55" fmla="*/ 10 h 23"/>
                <a:gd name="T56" fmla="*/ 7 w 23"/>
                <a:gd name="T57" fmla="*/ 12 h 23"/>
                <a:gd name="T58" fmla="*/ 4 w 23"/>
                <a:gd name="T59" fmla="*/ 15 h 23"/>
                <a:gd name="T60" fmla="*/ 6 w 23"/>
                <a:gd name="T61" fmla="*/ 18 h 23"/>
                <a:gd name="T62" fmla="*/ 9 w 23"/>
                <a:gd name="T63" fmla="*/ 21 h 23"/>
                <a:gd name="T64" fmla="*/ 12 w 23"/>
                <a:gd name="T65" fmla="*/ 21 h 23"/>
                <a:gd name="T66" fmla="*/ 13 w 23"/>
                <a:gd name="T67" fmla="*/ 21 h 23"/>
                <a:gd name="T68" fmla="*/ 8 w 23"/>
                <a:gd name="T69" fmla="*/ 23 h 23"/>
                <a:gd name="T70" fmla="*/ 4 w 23"/>
                <a:gd name="T71" fmla="*/ 16 h 23"/>
                <a:gd name="T72" fmla="*/ 2 w 23"/>
                <a:gd name="T73" fmla="*/ 14 h 23"/>
                <a:gd name="T74" fmla="*/ 0 w 23"/>
                <a:gd name="T75" fmla="*/ 11 h 23"/>
                <a:gd name="T76" fmla="*/ 0 w 23"/>
                <a:gd name="T77" fmla="*/ 11 h 23"/>
                <a:gd name="T78" fmla="*/ 1 w 23"/>
                <a:gd name="T79" fmla="*/ 11 h 23"/>
                <a:gd name="T80" fmla="*/ 5 w 23"/>
                <a:gd name="T81" fmla="*/ 11 h 23"/>
                <a:gd name="T82" fmla="*/ 13 w 23"/>
                <a:gd name="T8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3" y="4"/>
                  </a:moveTo>
                  <a:cubicBezTo>
                    <a:pt x="16" y="3"/>
                    <a:pt x="16" y="2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9"/>
                    <a:pt x="23" y="10"/>
                    <a:pt x="23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2" y="10"/>
                    <a:pt x="21" y="9"/>
                  </a:cubicBezTo>
                  <a:cubicBezTo>
                    <a:pt x="21" y="8"/>
                    <a:pt x="20" y="8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7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9"/>
                    <a:pt x="12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3"/>
                    <a:pt x="15" y="13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6" y="14"/>
                    <a:pt x="15" y="15"/>
                  </a:cubicBezTo>
                  <a:cubicBezTo>
                    <a:pt x="14" y="15"/>
                    <a:pt x="13" y="16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4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5" y="16"/>
                    <a:pt x="6" y="18"/>
                  </a:cubicBezTo>
                  <a:cubicBezTo>
                    <a:pt x="7" y="20"/>
                    <a:pt x="8" y="20"/>
                    <a:pt x="9" y="21"/>
                  </a:cubicBezTo>
                  <a:cubicBezTo>
                    <a:pt x="9" y="21"/>
                    <a:pt x="11" y="21"/>
                    <a:pt x="12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2" y="22"/>
                    <a:pt x="9" y="23"/>
                    <a:pt x="8" y="23"/>
                  </a:cubicBezTo>
                  <a:cubicBezTo>
                    <a:pt x="7" y="21"/>
                    <a:pt x="5" y="19"/>
                    <a:pt x="4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3"/>
                    <a:pt x="2" y="13"/>
                    <a:pt x="5" y="11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047" y="4046"/>
              <a:ext cx="79" cy="98"/>
            </a:xfrm>
            <a:custGeom>
              <a:avLst/>
              <a:gdLst>
                <a:gd name="T0" fmla="*/ 10 w 21"/>
                <a:gd name="T1" fmla="*/ 10 h 26"/>
                <a:gd name="T2" fmla="*/ 10 w 21"/>
                <a:gd name="T3" fmla="*/ 10 h 26"/>
                <a:gd name="T4" fmla="*/ 11 w 21"/>
                <a:gd name="T5" fmla="*/ 12 h 26"/>
                <a:gd name="T6" fmla="*/ 14 w 21"/>
                <a:gd name="T7" fmla="*/ 13 h 26"/>
                <a:gd name="T8" fmla="*/ 17 w 21"/>
                <a:gd name="T9" fmla="*/ 11 h 26"/>
                <a:gd name="T10" fmla="*/ 16 w 21"/>
                <a:gd name="T11" fmla="*/ 4 h 26"/>
                <a:gd name="T12" fmla="*/ 14 w 21"/>
                <a:gd name="T13" fmla="*/ 4 h 26"/>
                <a:gd name="T14" fmla="*/ 10 w 21"/>
                <a:gd name="T15" fmla="*/ 10 h 26"/>
                <a:gd name="T16" fmla="*/ 11 w 21"/>
                <a:gd name="T17" fmla="*/ 5 h 26"/>
                <a:gd name="T18" fmla="*/ 12 w 21"/>
                <a:gd name="T19" fmla="*/ 1 h 26"/>
                <a:gd name="T20" fmla="*/ 11 w 21"/>
                <a:gd name="T21" fmla="*/ 1 h 26"/>
                <a:gd name="T22" fmla="*/ 11 w 21"/>
                <a:gd name="T23" fmla="*/ 0 h 26"/>
                <a:gd name="T24" fmla="*/ 17 w 21"/>
                <a:gd name="T25" fmla="*/ 4 h 26"/>
                <a:gd name="T26" fmla="*/ 20 w 21"/>
                <a:gd name="T27" fmla="*/ 7 h 26"/>
                <a:gd name="T28" fmla="*/ 20 w 21"/>
                <a:gd name="T29" fmla="*/ 12 h 26"/>
                <a:gd name="T30" fmla="*/ 14 w 21"/>
                <a:gd name="T31" fmla="*/ 14 h 26"/>
                <a:gd name="T32" fmla="*/ 14 w 21"/>
                <a:gd name="T33" fmla="*/ 14 h 26"/>
                <a:gd name="T34" fmla="*/ 14 w 21"/>
                <a:gd name="T35" fmla="*/ 24 h 26"/>
                <a:gd name="T36" fmla="*/ 15 w 21"/>
                <a:gd name="T37" fmla="*/ 26 h 26"/>
                <a:gd name="T38" fmla="*/ 15 w 21"/>
                <a:gd name="T39" fmla="*/ 26 h 26"/>
                <a:gd name="T40" fmla="*/ 14 w 21"/>
                <a:gd name="T41" fmla="*/ 26 h 26"/>
                <a:gd name="T42" fmla="*/ 11 w 21"/>
                <a:gd name="T43" fmla="*/ 19 h 26"/>
                <a:gd name="T44" fmla="*/ 11 w 21"/>
                <a:gd name="T45" fmla="*/ 14 h 26"/>
                <a:gd name="T46" fmla="*/ 10 w 21"/>
                <a:gd name="T47" fmla="*/ 12 h 26"/>
                <a:gd name="T48" fmla="*/ 9 w 21"/>
                <a:gd name="T49" fmla="*/ 12 h 26"/>
                <a:gd name="T50" fmla="*/ 6 w 21"/>
                <a:gd name="T51" fmla="*/ 15 h 26"/>
                <a:gd name="T52" fmla="*/ 6 w 21"/>
                <a:gd name="T53" fmla="*/ 19 h 26"/>
                <a:gd name="T54" fmla="*/ 6 w 21"/>
                <a:gd name="T55" fmla="*/ 19 h 26"/>
                <a:gd name="T56" fmla="*/ 6 w 21"/>
                <a:gd name="T57" fmla="*/ 20 h 26"/>
                <a:gd name="T58" fmla="*/ 3 w 21"/>
                <a:gd name="T59" fmla="*/ 18 h 26"/>
                <a:gd name="T60" fmla="*/ 0 w 21"/>
                <a:gd name="T61" fmla="*/ 15 h 26"/>
                <a:gd name="T62" fmla="*/ 0 w 21"/>
                <a:gd name="T63" fmla="*/ 15 h 26"/>
                <a:gd name="T64" fmla="*/ 1 w 21"/>
                <a:gd name="T65" fmla="*/ 15 h 26"/>
                <a:gd name="T66" fmla="*/ 4 w 21"/>
                <a:gd name="T67" fmla="*/ 13 h 26"/>
                <a:gd name="T68" fmla="*/ 11 w 21"/>
                <a:gd name="T6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26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1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9" y="9"/>
                    <a:pt x="19" y="6"/>
                    <a:pt x="16" y="4"/>
                  </a:cubicBezTo>
                  <a:cubicBezTo>
                    <a:pt x="15" y="3"/>
                    <a:pt x="15" y="3"/>
                    <a:pt x="14" y="4"/>
                  </a:cubicBezTo>
                  <a:lnTo>
                    <a:pt x="10" y="10"/>
                  </a:lnTo>
                  <a:close/>
                  <a:moveTo>
                    <a:pt x="11" y="5"/>
                  </a:moveTo>
                  <a:cubicBezTo>
                    <a:pt x="12" y="2"/>
                    <a:pt x="13" y="2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5" y="2"/>
                    <a:pt x="17" y="4"/>
                  </a:cubicBezTo>
                  <a:cubicBezTo>
                    <a:pt x="18" y="5"/>
                    <a:pt x="20" y="6"/>
                    <a:pt x="20" y="7"/>
                  </a:cubicBezTo>
                  <a:cubicBezTo>
                    <a:pt x="21" y="9"/>
                    <a:pt x="21" y="10"/>
                    <a:pt x="20" y="12"/>
                  </a:cubicBezTo>
                  <a:cubicBezTo>
                    <a:pt x="18" y="14"/>
                    <a:pt x="16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9"/>
                    <a:pt x="13" y="22"/>
                    <a:pt x="14" y="24"/>
                  </a:cubicBezTo>
                  <a:cubicBezTo>
                    <a:pt x="14" y="25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2" y="24"/>
                    <a:pt x="11" y="23"/>
                    <a:pt x="11" y="19"/>
                  </a:cubicBezTo>
                  <a:cubicBezTo>
                    <a:pt x="11" y="18"/>
                    <a:pt x="11" y="16"/>
                    <a:pt x="11" y="14"/>
                  </a:cubicBezTo>
                  <a:cubicBezTo>
                    <a:pt x="11" y="13"/>
                    <a:pt x="11" y="13"/>
                    <a:pt x="10" y="12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7"/>
                    <a:pt x="4" y="1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19"/>
                    <a:pt x="4" y="18"/>
                    <a:pt x="3" y="18"/>
                  </a:cubicBezTo>
                  <a:cubicBezTo>
                    <a:pt x="2" y="17"/>
                    <a:pt x="1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3" y="16"/>
                    <a:pt x="4" y="13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141" y="4099"/>
              <a:ext cx="75" cy="79"/>
            </a:xfrm>
            <a:custGeom>
              <a:avLst/>
              <a:gdLst>
                <a:gd name="T0" fmla="*/ 16 w 20"/>
                <a:gd name="T1" fmla="*/ 19 h 21"/>
                <a:gd name="T2" fmla="*/ 16 w 20"/>
                <a:gd name="T3" fmla="*/ 21 h 21"/>
                <a:gd name="T4" fmla="*/ 15 w 20"/>
                <a:gd name="T5" fmla="*/ 21 h 21"/>
                <a:gd name="T6" fmla="*/ 14 w 20"/>
                <a:gd name="T7" fmla="*/ 21 h 21"/>
                <a:gd name="T8" fmla="*/ 9 w 20"/>
                <a:gd name="T9" fmla="*/ 20 h 21"/>
                <a:gd name="T10" fmla="*/ 1 w 20"/>
                <a:gd name="T11" fmla="*/ 14 h 21"/>
                <a:gd name="T12" fmla="*/ 1 w 20"/>
                <a:gd name="T13" fmla="*/ 7 h 21"/>
                <a:gd name="T14" fmla="*/ 5 w 20"/>
                <a:gd name="T15" fmla="*/ 1 h 21"/>
                <a:gd name="T16" fmla="*/ 15 w 20"/>
                <a:gd name="T17" fmla="*/ 1 h 21"/>
                <a:gd name="T18" fmla="*/ 19 w 20"/>
                <a:gd name="T19" fmla="*/ 3 h 21"/>
                <a:gd name="T20" fmla="*/ 20 w 20"/>
                <a:gd name="T21" fmla="*/ 3 h 21"/>
                <a:gd name="T22" fmla="*/ 19 w 20"/>
                <a:gd name="T23" fmla="*/ 8 h 21"/>
                <a:gd name="T24" fmla="*/ 19 w 20"/>
                <a:gd name="T25" fmla="*/ 7 h 21"/>
                <a:gd name="T26" fmla="*/ 14 w 20"/>
                <a:gd name="T27" fmla="*/ 2 h 21"/>
                <a:gd name="T28" fmla="*/ 4 w 20"/>
                <a:gd name="T29" fmla="*/ 7 h 21"/>
                <a:gd name="T30" fmla="*/ 9 w 20"/>
                <a:gd name="T31" fmla="*/ 19 h 21"/>
                <a:gd name="T32" fmla="*/ 12 w 20"/>
                <a:gd name="T33" fmla="*/ 20 h 21"/>
                <a:gd name="T34" fmla="*/ 13 w 20"/>
                <a:gd name="T35" fmla="*/ 18 h 21"/>
                <a:gd name="T36" fmla="*/ 14 w 20"/>
                <a:gd name="T37" fmla="*/ 17 h 21"/>
                <a:gd name="T38" fmla="*/ 13 w 20"/>
                <a:gd name="T39" fmla="*/ 14 h 21"/>
                <a:gd name="T40" fmla="*/ 11 w 20"/>
                <a:gd name="T41" fmla="*/ 13 h 21"/>
                <a:gd name="T42" fmla="*/ 12 w 20"/>
                <a:gd name="T43" fmla="*/ 12 h 21"/>
                <a:gd name="T44" fmla="*/ 16 w 20"/>
                <a:gd name="T45" fmla="*/ 14 h 21"/>
                <a:gd name="T46" fmla="*/ 19 w 20"/>
                <a:gd name="T47" fmla="*/ 15 h 21"/>
                <a:gd name="T48" fmla="*/ 18 w 20"/>
                <a:gd name="T49" fmla="*/ 15 h 21"/>
                <a:gd name="T50" fmla="*/ 18 w 20"/>
                <a:gd name="T51" fmla="*/ 15 h 21"/>
                <a:gd name="T52" fmla="*/ 16 w 20"/>
                <a:gd name="T53" fmla="*/ 17 h 21"/>
                <a:gd name="T54" fmla="*/ 16 w 20"/>
                <a:gd name="T5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21">
                  <a:moveTo>
                    <a:pt x="16" y="19"/>
                  </a:moveTo>
                  <a:cubicBezTo>
                    <a:pt x="15" y="20"/>
                    <a:pt x="15" y="21"/>
                    <a:pt x="16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5" y="19"/>
                    <a:pt x="3" y="17"/>
                    <a:pt x="1" y="14"/>
                  </a:cubicBezTo>
                  <a:cubicBezTo>
                    <a:pt x="0" y="12"/>
                    <a:pt x="0" y="10"/>
                    <a:pt x="1" y="7"/>
                  </a:cubicBezTo>
                  <a:cubicBezTo>
                    <a:pt x="2" y="5"/>
                    <a:pt x="3" y="3"/>
                    <a:pt x="5" y="1"/>
                  </a:cubicBezTo>
                  <a:cubicBezTo>
                    <a:pt x="8" y="0"/>
                    <a:pt x="11" y="0"/>
                    <a:pt x="15" y="1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4"/>
                    <a:pt x="20" y="6"/>
                    <a:pt x="19" y="8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9" y="4"/>
                    <a:pt x="17" y="3"/>
                    <a:pt x="14" y="2"/>
                  </a:cubicBezTo>
                  <a:cubicBezTo>
                    <a:pt x="9" y="0"/>
                    <a:pt x="5" y="3"/>
                    <a:pt x="4" y="7"/>
                  </a:cubicBezTo>
                  <a:cubicBezTo>
                    <a:pt x="2" y="13"/>
                    <a:pt x="3" y="18"/>
                    <a:pt x="9" y="19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5"/>
                    <a:pt x="14" y="14"/>
                    <a:pt x="13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2" y="12"/>
                  </a:cubicBezTo>
                  <a:cubicBezTo>
                    <a:pt x="13" y="13"/>
                    <a:pt x="14" y="13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5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6"/>
                    <a:pt x="16" y="17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" name="Freeform 47"/>
            <p:cNvSpPr>
              <a:spLocks/>
            </p:cNvSpPr>
            <p:nvPr userDrawn="1"/>
          </p:nvSpPr>
          <p:spPr bwMode="auto">
            <a:xfrm>
              <a:off x="5242" y="4114"/>
              <a:ext cx="64" cy="75"/>
            </a:xfrm>
            <a:custGeom>
              <a:avLst/>
              <a:gdLst>
                <a:gd name="T0" fmla="*/ 3 w 17"/>
                <a:gd name="T1" fmla="*/ 5 h 20"/>
                <a:gd name="T2" fmla="*/ 2 w 17"/>
                <a:gd name="T3" fmla="*/ 1 h 20"/>
                <a:gd name="T4" fmla="*/ 1 w 17"/>
                <a:gd name="T5" fmla="*/ 1 h 20"/>
                <a:gd name="T6" fmla="*/ 1 w 17"/>
                <a:gd name="T7" fmla="*/ 0 h 20"/>
                <a:gd name="T8" fmla="*/ 5 w 17"/>
                <a:gd name="T9" fmla="*/ 0 h 20"/>
                <a:gd name="T10" fmla="*/ 10 w 17"/>
                <a:gd name="T11" fmla="*/ 0 h 20"/>
                <a:gd name="T12" fmla="*/ 14 w 17"/>
                <a:gd name="T13" fmla="*/ 0 h 20"/>
                <a:gd name="T14" fmla="*/ 15 w 17"/>
                <a:gd name="T15" fmla="*/ 4 h 20"/>
                <a:gd name="T16" fmla="*/ 14 w 17"/>
                <a:gd name="T17" fmla="*/ 4 h 20"/>
                <a:gd name="T18" fmla="*/ 12 w 17"/>
                <a:gd name="T19" fmla="*/ 1 h 20"/>
                <a:gd name="T20" fmla="*/ 9 w 17"/>
                <a:gd name="T21" fmla="*/ 1 h 20"/>
                <a:gd name="T22" fmla="*/ 7 w 17"/>
                <a:gd name="T23" fmla="*/ 1 h 20"/>
                <a:gd name="T24" fmla="*/ 6 w 17"/>
                <a:gd name="T25" fmla="*/ 2 h 20"/>
                <a:gd name="T26" fmla="*/ 6 w 17"/>
                <a:gd name="T27" fmla="*/ 8 h 20"/>
                <a:gd name="T28" fmla="*/ 7 w 17"/>
                <a:gd name="T29" fmla="*/ 9 h 20"/>
                <a:gd name="T30" fmla="*/ 8 w 17"/>
                <a:gd name="T31" fmla="*/ 9 h 20"/>
                <a:gd name="T32" fmla="*/ 11 w 17"/>
                <a:gd name="T33" fmla="*/ 9 h 20"/>
                <a:gd name="T34" fmla="*/ 12 w 17"/>
                <a:gd name="T35" fmla="*/ 8 h 20"/>
                <a:gd name="T36" fmla="*/ 12 w 17"/>
                <a:gd name="T37" fmla="*/ 7 h 20"/>
                <a:gd name="T38" fmla="*/ 13 w 17"/>
                <a:gd name="T39" fmla="*/ 7 h 20"/>
                <a:gd name="T40" fmla="*/ 13 w 17"/>
                <a:gd name="T41" fmla="*/ 10 h 20"/>
                <a:gd name="T42" fmla="*/ 13 w 17"/>
                <a:gd name="T43" fmla="*/ 13 h 20"/>
                <a:gd name="T44" fmla="*/ 12 w 17"/>
                <a:gd name="T45" fmla="*/ 13 h 20"/>
                <a:gd name="T46" fmla="*/ 12 w 17"/>
                <a:gd name="T47" fmla="*/ 11 h 20"/>
                <a:gd name="T48" fmla="*/ 11 w 17"/>
                <a:gd name="T49" fmla="*/ 10 h 20"/>
                <a:gd name="T50" fmla="*/ 8 w 17"/>
                <a:gd name="T51" fmla="*/ 10 h 20"/>
                <a:gd name="T52" fmla="*/ 7 w 17"/>
                <a:gd name="T53" fmla="*/ 10 h 20"/>
                <a:gd name="T54" fmla="*/ 6 w 17"/>
                <a:gd name="T55" fmla="*/ 11 h 20"/>
                <a:gd name="T56" fmla="*/ 6 w 17"/>
                <a:gd name="T57" fmla="*/ 15 h 20"/>
                <a:gd name="T58" fmla="*/ 6 w 17"/>
                <a:gd name="T59" fmla="*/ 18 h 20"/>
                <a:gd name="T60" fmla="*/ 10 w 17"/>
                <a:gd name="T61" fmla="*/ 19 h 20"/>
                <a:gd name="T62" fmla="*/ 14 w 17"/>
                <a:gd name="T63" fmla="*/ 18 h 20"/>
                <a:gd name="T64" fmla="*/ 16 w 17"/>
                <a:gd name="T65" fmla="*/ 16 h 20"/>
                <a:gd name="T66" fmla="*/ 17 w 17"/>
                <a:gd name="T67" fmla="*/ 16 h 20"/>
                <a:gd name="T68" fmla="*/ 15 w 17"/>
                <a:gd name="T69" fmla="*/ 20 h 20"/>
                <a:gd name="T70" fmla="*/ 7 w 17"/>
                <a:gd name="T71" fmla="*/ 20 h 20"/>
                <a:gd name="T72" fmla="*/ 5 w 17"/>
                <a:gd name="T73" fmla="*/ 20 h 20"/>
                <a:gd name="T74" fmla="*/ 1 w 17"/>
                <a:gd name="T75" fmla="*/ 20 h 20"/>
                <a:gd name="T76" fmla="*/ 1 w 17"/>
                <a:gd name="T77" fmla="*/ 19 h 20"/>
                <a:gd name="T78" fmla="*/ 2 w 17"/>
                <a:gd name="T79" fmla="*/ 19 h 20"/>
                <a:gd name="T80" fmla="*/ 3 w 17"/>
                <a:gd name="T81" fmla="*/ 15 h 20"/>
                <a:gd name="T82" fmla="*/ 3 w 17"/>
                <a:gd name="T83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" h="20">
                  <a:moveTo>
                    <a:pt x="3" y="5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0"/>
                    <a:pt x="14" y="0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3" y="11"/>
                    <a:pt x="13" y="12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0"/>
                    <a:pt x="11" y="10"/>
                  </a:cubicBezTo>
                  <a:cubicBezTo>
                    <a:pt x="10" y="10"/>
                    <a:pt x="10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7" y="19"/>
                    <a:pt x="7" y="19"/>
                    <a:pt x="10" y="19"/>
                  </a:cubicBezTo>
                  <a:cubicBezTo>
                    <a:pt x="12" y="19"/>
                    <a:pt x="13" y="19"/>
                    <a:pt x="14" y="18"/>
                  </a:cubicBezTo>
                  <a:cubicBezTo>
                    <a:pt x="14" y="18"/>
                    <a:pt x="15" y="17"/>
                    <a:pt x="16" y="16"/>
                  </a:cubicBezTo>
                  <a:cubicBezTo>
                    <a:pt x="16" y="15"/>
                    <a:pt x="16" y="16"/>
                    <a:pt x="17" y="16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3" y="20"/>
                    <a:pt x="10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8"/>
                    <a:pt x="3" y="1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Freeform 48"/>
            <p:cNvSpPr>
              <a:spLocks/>
            </p:cNvSpPr>
            <p:nvPr userDrawn="1"/>
          </p:nvSpPr>
          <p:spPr bwMode="auto">
            <a:xfrm>
              <a:off x="5329" y="4084"/>
              <a:ext cx="93" cy="98"/>
            </a:xfrm>
            <a:custGeom>
              <a:avLst/>
              <a:gdLst>
                <a:gd name="T0" fmla="*/ 21 w 25"/>
                <a:gd name="T1" fmla="*/ 8 h 26"/>
                <a:gd name="T2" fmla="*/ 19 w 25"/>
                <a:gd name="T3" fmla="*/ 2 h 26"/>
                <a:gd name="T4" fmla="*/ 20 w 25"/>
                <a:gd name="T5" fmla="*/ 1 h 26"/>
                <a:gd name="T6" fmla="*/ 21 w 25"/>
                <a:gd name="T7" fmla="*/ 1 h 26"/>
                <a:gd name="T8" fmla="*/ 20 w 25"/>
                <a:gd name="T9" fmla="*/ 0 h 26"/>
                <a:gd name="T10" fmla="*/ 17 w 25"/>
                <a:gd name="T11" fmla="*/ 1 h 26"/>
                <a:gd name="T12" fmla="*/ 14 w 25"/>
                <a:gd name="T13" fmla="*/ 2 h 26"/>
                <a:gd name="T14" fmla="*/ 14 w 25"/>
                <a:gd name="T15" fmla="*/ 3 h 26"/>
                <a:gd name="T16" fmla="*/ 15 w 25"/>
                <a:gd name="T17" fmla="*/ 3 h 26"/>
                <a:gd name="T18" fmla="*/ 17 w 25"/>
                <a:gd name="T19" fmla="*/ 3 h 26"/>
                <a:gd name="T20" fmla="*/ 19 w 25"/>
                <a:gd name="T21" fmla="*/ 8 h 26"/>
                <a:gd name="T22" fmla="*/ 22 w 25"/>
                <a:gd name="T23" fmla="*/ 14 h 26"/>
                <a:gd name="T24" fmla="*/ 22 w 25"/>
                <a:gd name="T25" fmla="*/ 15 h 26"/>
                <a:gd name="T26" fmla="*/ 22 w 25"/>
                <a:gd name="T27" fmla="*/ 15 h 26"/>
                <a:gd name="T28" fmla="*/ 16 w 25"/>
                <a:gd name="T29" fmla="*/ 12 h 26"/>
                <a:gd name="T30" fmla="*/ 12 w 25"/>
                <a:gd name="T31" fmla="*/ 10 h 26"/>
                <a:gd name="T32" fmla="*/ 5 w 25"/>
                <a:gd name="T33" fmla="*/ 6 h 26"/>
                <a:gd name="T34" fmla="*/ 4 w 25"/>
                <a:gd name="T35" fmla="*/ 6 h 26"/>
                <a:gd name="T36" fmla="*/ 0 w 25"/>
                <a:gd name="T37" fmla="*/ 8 h 26"/>
                <a:gd name="T38" fmla="*/ 1 w 25"/>
                <a:gd name="T39" fmla="*/ 8 h 26"/>
                <a:gd name="T40" fmla="*/ 1 w 25"/>
                <a:gd name="T41" fmla="*/ 8 h 26"/>
                <a:gd name="T42" fmla="*/ 3 w 25"/>
                <a:gd name="T43" fmla="*/ 8 h 26"/>
                <a:gd name="T44" fmla="*/ 4 w 25"/>
                <a:gd name="T45" fmla="*/ 10 h 26"/>
                <a:gd name="T46" fmla="*/ 7 w 25"/>
                <a:gd name="T47" fmla="*/ 18 h 26"/>
                <a:gd name="T48" fmla="*/ 9 w 25"/>
                <a:gd name="T49" fmla="*/ 24 h 26"/>
                <a:gd name="T50" fmla="*/ 8 w 25"/>
                <a:gd name="T51" fmla="*/ 25 h 26"/>
                <a:gd name="T52" fmla="*/ 7 w 25"/>
                <a:gd name="T53" fmla="*/ 25 h 26"/>
                <a:gd name="T54" fmla="*/ 8 w 25"/>
                <a:gd name="T55" fmla="*/ 26 h 26"/>
                <a:gd name="T56" fmla="*/ 11 w 25"/>
                <a:gd name="T57" fmla="*/ 25 h 26"/>
                <a:gd name="T58" fmla="*/ 14 w 25"/>
                <a:gd name="T59" fmla="*/ 23 h 26"/>
                <a:gd name="T60" fmla="*/ 14 w 25"/>
                <a:gd name="T61" fmla="*/ 23 h 26"/>
                <a:gd name="T62" fmla="*/ 13 w 25"/>
                <a:gd name="T63" fmla="*/ 23 h 26"/>
                <a:gd name="T64" fmla="*/ 11 w 25"/>
                <a:gd name="T65" fmla="*/ 23 h 26"/>
                <a:gd name="T66" fmla="*/ 8 w 25"/>
                <a:gd name="T67" fmla="*/ 17 h 26"/>
                <a:gd name="T68" fmla="*/ 6 w 25"/>
                <a:gd name="T69" fmla="*/ 11 h 26"/>
                <a:gd name="T70" fmla="*/ 6 w 25"/>
                <a:gd name="T71" fmla="*/ 10 h 26"/>
                <a:gd name="T72" fmla="*/ 6 w 25"/>
                <a:gd name="T73" fmla="*/ 10 h 26"/>
                <a:gd name="T74" fmla="*/ 10 w 25"/>
                <a:gd name="T75" fmla="*/ 12 h 26"/>
                <a:gd name="T76" fmla="*/ 19 w 25"/>
                <a:gd name="T77" fmla="*/ 17 h 26"/>
                <a:gd name="T78" fmla="*/ 25 w 25"/>
                <a:gd name="T79" fmla="*/ 20 h 26"/>
                <a:gd name="T80" fmla="*/ 25 w 25"/>
                <a:gd name="T81" fmla="*/ 19 h 26"/>
                <a:gd name="T82" fmla="*/ 23 w 25"/>
                <a:gd name="T83" fmla="*/ 15 h 26"/>
                <a:gd name="T84" fmla="*/ 21 w 25"/>
                <a:gd name="T8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6">
                  <a:moveTo>
                    <a:pt x="21" y="8"/>
                  </a:moveTo>
                  <a:cubicBezTo>
                    <a:pt x="20" y="7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0"/>
                    <a:pt x="20" y="0"/>
                  </a:cubicBezTo>
                  <a:cubicBezTo>
                    <a:pt x="19" y="0"/>
                    <a:pt x="19" y="1"/>
                    <a:pt x="17" y="1"/>
                  </a:cubicBezTo>
                  <a:cubicBezTo>
                    <a:pt x="16" y="2"/>
                    <a:pt x="16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9" y="7"/>
                    <a:pt x="19" y="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15"/>
                    <a:pt x="18" y="14"/>
                    <a:pt x="16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9"/>
                    <a:pt x="6" y="7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7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9" y="23"/>
                    <a:pt x="9" y="24"/>
                  </a:cubicBezTo>
                  <a:cubicBezTo>
                    <a:pt x="9" y="24"/>
                    <a:pt x="9" y="24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8" y="26"/>
                  </a:cubicBezTo>
                  <a:cubicBezTo>
                    <a:pt x="9" y="25"/>
                    <a:pt x="9" y="25"/>
                    <a:pt x="11" y="25"/>
                  </a:cubicBezTo>
                  <a:cubicBezTo>
                    <a:pt x="12" y="24"/>
                    <a:pt x="13" y="24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0" y="22"/>
                    <a:pt x="9" y="19"/>
                    <a:pt x="8" y="1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1"/>
                    <a:pt x="10" y="12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3" y="19"/>
                    <a:pt x="24" y="19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5" y="19"/>
                    <a:pt x="23" y="15"/>
                    <a:pt x="23" y="15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Freeform 49"/>
            <p:cNvSpPr>
              <a:spLocks/>
            </p:cNvSpPr>
            <p:nvPr userDrawn="1"/>
          </p:nvSpPr>
          <p:spPr bwMode="auto">
            <a:xfrm>
              <a:off x="5437" y="4043"/>
              <a:ext cx="68" cy="75"/>
            </a:xfrm>
            <a:custGeom>
              <a:avLst/>
              <a:gdLst>
                <a:gd name="T0" fmla="*/ 15 w 18"/>
                <a:gd name="T1" fmla="*/ 18 h 20"/>
                <a:gd name="T2" fmla="*/ 11 w 18"/>
                <a:gd name="T3" fmla="*/ 20 h 20"/>
                <a:gd name="T4" fmla="*/ 7 w 18"/>
                <a:gd name="T5" fmla="*/ 18 h 20"/>
                <a:gd name="T6" fmla="*/ 8 w 18"/>
                <a:gd name="T7" fmla="*/ 17 h 20"/>
                <a:gd name="T8" fmla="*/ 14 w 18"/>
                <a:gd name="T9" fmla="*/ 17 h 20"/>
                <a:gd name="T10" fmla="*/ 15 w 18"/>
                <a:gd name="T11" fmla="*/ 12 h 20"/>
                <a:gd name="T12" fmla="*/ 11 w 18"/>
                <a:gd name="T13" fmla="*/ 11 h 20"/>
                <a:gd name="T14" fmla="*/ 7 w 18"/>
                <a:gd name="T15" fmla="*/ 11 h 20"/>
                <a:gd name="T16" fmla="*/ 2 w 18"/>
                <a:gd name="T17" fmla="*/ 9 h 20"/>
                <a:gd name="T18" fmla="*/ 3 w 18"/>
                <a:gd name="T19" fmla="*/ 2 h 20"/>
                <a:gd name="T20" fmla="*/ 5 w 18"/>
                <a:gd name="T21" fmla="*/ 0 h 20"/>
                <a:gd name="T22" fmla="*/ 6 w 18"/>
                <a:gd name="T23" fmla="*/ 0 h 20"/>
                <a:gd name="T24" fmla="*/ 9 w 18"/>
                <a:gd name="T25" fmla="*/ 2 h 20"/>
                <a:gd name="T26" fmla="*/ 8 w 18"/>
                <a:gd name="T27" fmla="*/ 3 h 20"/>
                <a:gd name="T28" fmla="*/ 3 w 18"/>
                <a:gd name="T29" fmla="*/ 3 h 20"/>
                <a:gd name="T30" fmla="*/ 3 w 18"/>
                <a:gd name="T31" fmla="*/ 7 h 20"/>
                <a:gd name="T32" fmla="*/ 7 w 18"/>
                <a:gd name="T33" fmla="*/ 9 h 20"/>
                <a:gd name="T34" fmla="*/ 10 w 18"/>
                <a:gd name="T35" fmla="*/ 8 h 20"/>
                <a:gd name="T36" fmla="*/ 16 w 18"/>
                <a:gd name="T37" fmla="*/ 10 h 20"/>
                <a:gd name="T38" fmla="*/ 15 w 18"/>
                <a:gd name="T3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15" y="18"/>
                  </a:moveTo>
                  <a:cubicBezTo>
                    <a:pt x="13" y="20"/>
                    <a:pt x="11" y="20"/>
                    <a:pt x="11" y="20"/>
                  </a:cubicBezTo>
                  <a:cubicBezTo>
                    <a:pt x="10" y="20"/>
                    <a:pt x="8" y="19"/>
                    <a:pt x="7" y="18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8"/>
                    <a:pt x="12" y="20"/>
                    <a:pt x="14" y="17"/>
                  </a:cubicBezTo>
                  <a:cubicBezTo>
                    <a:pt x="16" y="16"/>
                    <a:pt x="16" y="14"/>
                    <a:pt x="15" y="12"/>
                  </a:cubicBezTo>
                  <a:cubicBezTo>
                    <a:pt x="14" y="11"/>
                    <a:pt x="13" y="10"/>
                    <a:pt x="1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3" y="11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2"/>
                    <a:pt x="5" y="1"/>
                    <a:pt x="3" y="3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4" y="9"/>
                    <a:pt x="6" y="9"/>
                    <a:pt x="7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8"/>
                    <a:pt x="16" y="10"/>
                  </a:cubicBezTo>
                  <a:cubicBezTo>
                    <a:pt x="18" y="13"/>
                    <a:pt x="18" y="16"/>
                    <a:pt x="1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Freeform 50"/>
            <p:cNvSpPr>
              <a:spLocks/>
            </p:cNvSpPr>
            <p:nvPr userDrawn="1"/>
          </p:nvSpPr>
          <p:spPr bwMode="auto">
            <a:xfrm>
              <a:off x="5486" y="3990"/>
              <a:ext cx="75" cy="64"/>
            </a:xfrm>
            <a:custGeom>
              <a:avLst/>
              <a:gdLst>
                <a:gd name="T0" fmla="*/ 5 w 20"/>
                <a:gd name="T1" fmla="*/ 7 h 17"/>
                <a:gd name="T2" fmla="*/ 1 w 20"/>
                <a:gd name="T3" fmla="*/ 6 h 17"/>
                <a:gd name="T4" fmla="*/ 0 w 20"/>
                <a:gd name="T5" fmla="*/ 6 h 17"/>
                <a:gd name="T6" fmla="*/ 0 w 20"/>
                <a:gd name="T7" fmla="*/ 6 h 17"/>
                <a:gd name="T8" fmla="*/ 2 w 20"/>
                <a:gd name="T9" fmla="*/ 3 h 17"/>
                <a:gd name="T10" fmla="*/ 4 w 20"/>
                <a:gd name="T11" fmla="*/ 0 h 17"/>
                <a:gd name="T12" fmla="*/ 5 w 20"/>
                <a:gd name="T13" fmla="*/ 0 h 17"/>
                <a:gd name="T14" fmla="*/ 4 w 20"/>
                <a:gd name="T15" fmla="*/ 1 h 17"/>
                <a:gd name="T16" fmla="*/ 6 w 20"/>
                <a:gd name="T17" fmla="*/ 5 h 17"/>
                <a:gd name="T18" fmla="*/ 15 w 20"/>
                <a:gd name="T19" fmla="*/ 11 h 17"/>
                <a:gd name="T20" fmla="*/ 19 w 20"/>
                <a:gd name="T21" fmla="*/ 11 h 17"/>
                <a:gd name="T22" fmla="*/ 19 w 20"/>
                <a:gd name="T23" fmla="*/ 11 h 17"/>
                <a:gd name="T24" fmla="*/ 20 w 20"/>
                <a:gd name="T25" fmla="*/ 11 h 17"/>
                <a:gd name="T26" fmla="*/ 18 w 20"/>
                <a:gd name="T27" fmla="*/ 14 h 17"/>
                <a:gd name="T28" fmla="*/ 16 w 20"/>
                <a:gd name="T29" fmla="*/ 17 h 17"/>
                <a:gd name="T30" fmla="*/ 15 w 20"/>
                <a:gd name="T31" fmla="*/ 17 h 17"/>
                <a:gd name="T32" fmla="*/ 15 w 20"/>
                <a:gd name="T33" fmla="*/ 16 h 17"/>
                <a:gd name="T34" fmla="*/ 13 w 20"/>
                <a:gd name="T35" fmla="*/ 13 h 17"/>
                <a:gd name="T36" fmla="*/ 5 w 20"/>
                <a:gd name="T3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7">
                  <a:moveTo>
                    <a:pt x="5" y="7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4" y="3"/>
                    <a:pt x="6" y="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3"/>
                    <a:pt x="18" y="13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8" y="14"/>
                  </a:cubicBezTo>
                  <a:cubicBezTo>
                    <a:pt x="17" y="15"/>
                    <a:pt x="17" y="16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3" y="13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Freeform 51"/>
            <p:cNvSpPr>
              <a:spLocks/>
            </p:cNvSpPr>
            <p:nvPr userDrawn="1"/>
          </p:nvSpPr>
          <p:spPr bwMode="auto">
            <a:xfrm>
              <a:off x="5520" y="3922"/>
              <a:ext cx="79" cy="61"/>
            </a:xfrm>
            <a:custGeom>
              <a:avLst/>
              <a:gdLst>
                <a:gd name="T0" fmla="*/ 20 w 21"/>
                <a:gd name="T1" fmla="*/ 12 h 16"/>
                <a:gd name="T2" fmla="*/ 17 w 21"/>
                <a:gd name="T3" fmla="*/ 16 h 16"/>
                <a:gd name="T4" fmla="*/ 13 w 21"/>
                <a:gd name="T5" fmla="*/ 15 h 16"/>
                <a:gd name="T6" fmla="*/ 14 w 21"/>
                <a:gd name="T7" fmla="*/ 15 h 16"/>
                <a:gd name="T8" fmla="*/ 19 w 21"/>
                <a:gd name="T9" fmla="*/ 12 h 16"/>
                <a:gd name="T10" fmla="*/ 18 w 21"/>
                <a:gd name="T11" fmla="*/ 7 h 16"/>
                <a:gd name="T12" fmla="*/ 13 w 21"/>
                <a:gd name="T13" fmla="*/ 8 h 16"/>
                <a:gd name="T14" fmla="*/ 10 w 21"/>
                <a:gd name="T15" fmla="*/ 10 h 16"/>
                <a:gd name="T16" fmla="*/ 4 w 21"/>
                <a:gd name="T17" fmla="*/ 11 h 16"/>
                <a:gd name="T18" fmla="*/ 2 w 21"/>
                <a:gd name="T19" fmla="*/ 4 h 16"/>
                <a:gd name="T20" fmla="*/ 3 w 21"/>
                <a:gd name="T21" fmla="*/ 1 h 16"/>
                <a:gd name="T22" fmla="*/ 4 w 21"/>
                <a:gd name="T23" fmla="*/ 0 h 16"/>
                <a:gd name="T24" fmla="*/ 7 w 21"/>
                <a:gd name="T25" fmla="*/ 1 h 16"/>
                <a:gd name="T26" fmla="*/ 7 w 21"/>
                <a:gd name="T27" fmla="*/ 2 h 16"/>
                <a:gd name="T28" fmla="*/ 2 w 21"/>
                <a:gd name="T29" fmla="*/ 4 h 16"/>
                <a:gd name="T30" fmla="*/ 4 w 21"/>
                <a:gd name="T31" fmla="*/ 9 h 16"/>
                <a:gd name="T32" fmla="*/ 8 w 21"/>
                <a:gd name="T33" fmla="*/ 8 h 16"/>
                <a:gd name="T34" fmla="*/ 11 w 21"/>
                <a:gd name="T35" fmla="*/ 6 h 16"/>
                <a:gd name="T36" fmla="*/ 17 w 21"/>
                <a:gd name="T37" fmla="*/ 4 h 16"/>
                <a:gd name="T38" fmla="*/ 20 w 21"/>
                <a:gd name="T3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6">
                  <a:moveTo>
                    <a:pt x="20" y="12"/>
                  </a:moveTo>
                  <a:cubicBezTo>
                    <a:pt x="19" y="15"/>
                    <a:pt x="18" y="16"/>
                    <a:pt x="17" y="16"/>
                  </a:cubicBezTo>
                  <a:cubicBezTo>
                    <a:pt x="17" y="16"/>
                    <a:pt x="15" y="16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5" y="15"/>
                    <a:pt x="18" y="15"/>
                    <a:pt x="19" y="12"/>
                  </a:cubicBezTo>
                  <a:cubicBezTo>
                    <a:pt x="20" y="9"/>
                    <a:pt x="19" y="8"/>
                    <a:pt x="18" y="7"/>
                  </a:cubicBezTo>
                  <a:cubicBezTo>
                    <a:pt x="16" y="6"/>
                    <a:pt x="15" y="6"/>
                    <a:pt x="13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7" y="12"/>
                    <a:pt x="4" y="11"/>
                  </a:cubicBezTo>
                  <a:cubicBezTo>
                    <a:pt x="2" y="10"/>
                    <a:pt x="0" y="7"/>
                    <a:pt x="2" y="4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5" y="2"/>
                    <a:pt x="3" y="2"/>
                    <a:pt x="2" y="4"/>
                  </a:cubicBezTo>
                  <a:cubicBezTo>
                    <a:pt x="1" y="7"/>
                    <a:pt x="3" y="8"/>
                    <a:pt x="4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5" y="3"/>
                    <a:pt x="17" y="4"/>
                  </a:cubicBezTo>
                  <a:cubicBezTo>
                    <a:pt x="20" y="6"/>
                    <a:pt x="21" y="9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Freeform 52"/>
            <p:cNvSpPr>
              <a:spLocks noEditPoints="1"/>
            </p:cNvSpPr>
            <p:nvPr userDrawn="1"/>
          </p:nvSpPr>
          <p:spPr bwMode="auto">
            <a:xfrm>
              <a:off x="4900" y="3472"/>
              <a:ext cx="748" cy="747"/>
            </a:xfrm>
            <a:custGeom>
              <a:avLst/>
              <a:gdLst>
                <a:gd name="T0" fmla="*/ 99 w 199"/>
                <a:gd name="T1" fmla="*/ 196 h 199"/>
                <a:gd name="T2" fmla="*/ 3 w 199"/>
                <a:gd name="T3" fmla="*/ 99 h 199"/>
                <a:gd name="T4" fmla="*/ 99 w 199"/>
                <a:gd name="T5" fmla="*/ 3 h 199"/>
                <a:gd name="T6" fmla="*/ 196 w 199"/>
                <a:gd name="T7" fmla="*/ 99 h 199"/>
                <a:gd name="T8" fmla="*/ 99 w 199"/>
                <a:gd name="T9" fmla="*/ 196 h 199"/>
                <a:gd name="T10" fmla="*/ 99 w 199"/>
                <a:gd name="T11" fmla="*/ 0 h 199"/>
                <a:gd name="T12" fmla="*/ 0 w 199"/>
                <a:gd name="T13" fmla="*/ 99 h 199"/>
                <a:gd name="T14" fmla="*/ 99 w 199"/>
                <a:gd name="T15" fmla="*/ 199 h 199"/>
                <a:gd name="T16" fmla="*/ 199 w 199"/>
                <a:gd name="T17" fmla="*/ 99 h 199"/>
                <a:gd name="T18" fmla="*/ 99 w 199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99" y="196"/>
                  </a:moveTo>
                  <a:cubicBezTo>
                    <a:pt x="46" y="196"/>
                    <a:pt x="3" y="153"/>
                    <a:pt x="3" y="99"/>
                  </a:cubicBezTo>
                  <a:cubicBezTo>
                    <a:pt x="3" y="46"/>
                    <a:pt x="46" y="3"/>
                    <a:pt x="99" y="3"/>
                  </a:cubicBezTo>
                  <a:cubicBezTo>
                    <a:pt x="153" y="3"/>
                    <a:pt x="196" y="46"/>
                    <a:pt x="196" y="99"/>
                  </a:cubicBezTo>
                  <a:cubicBezTo>
                    <a:pt x="196" y="153"/>
                    <a:pt x="153" y="196"/>
                    <a:pt x="99" y="196"/>
                  </a:cubicBezTo>
                  <a:close/>
                  <a:moveTo>
                    <a:pt x="99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4"/>
                    <a:pt x="45" y="199"/>
                    <a:pt x="99" y="199"/>
                  </a:cubicBezTo>
                  <a:cubicBezTo>
                    <a:pt x="154" y="199"/>
                    <a:pt x="199" y="154"/>
                    <a:pt x="199" y="99"/>
                  </a:cubicBezTo>
                  <a:cubicBezTo>
                    <a:pt x="199" y="45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3" name="Freeform 53"/>
            <p:cNvSpPr>
              <a:spLocks/>
            </p:cNvSpPr>
            <p:nvPr userDrawn="1"/>
          </p:nvSpPr>
          <p:spPr bwMode="auto">
            <a:xfrm>
              <a:off x="5347" y="4016"/>
              <a:ext cx="79" cy="49"/>
            </a:xfrm>
            <a:custGeom>
              <a:avLst/>
              <a:gdLst>
                <a:gd name="T0" fmla="*/ 4 w 21"/>
                <a:gd name="T1" fmla="*/ 3 h 13"/>
                <a:gd name="T2" fmla="*/ 0 w 21"/>
                <a:gd name="T3" fmla="*/ 8 h 13"/>
                <a:gd name="T4" fmla="*/ 13 w 21"/>
                <a:gd name="T5" fmla="*/ 13 h 13"/>
                <a:gd name="T6" fmla="*/ 21 w 21"/>
                <a:gd name="T7" fmla="*/ 7 h 13"/>
                <a:gd name="T8" fmla="*/ 15 w 21"/>
                <a:gd name="T9" fmla="*/ 4 h 13"/>
                <a:gd name="T10" fmla="*/ 4 w 2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4" y="3"/>
                  </a:moveTo>
                  <a:cubicBezTo>
                    <a:pt x="2" y="4"/>
                    <a:pt x="0" y="6"/>
                    <a:pt x="0" y="8"/>
                  </a:cubicBezTo>
                  <a:cubicBezTo>
                    <a:pt x="1" y="10"/>
                    <a:pt x="6" y="12"/>
                    <a:pt x="13" y="13"/>
                  </a:cubicBezTo>
                  <a:cubicBezTo>
                    <a:pt x="16" y="11"/>
                    <a:pt x="19" y="9"/>
                    <a:pt x="21" y="7"/>
                  </a:cubicBezTo>
                  <a:cubicBezTo>
                    <a:pt x="19" y="7"/>
                    <a:pt x="16" y="5"/>
                    <a:pt x="15" y="4"/>
                  </a:cubicBezTo>
                  <a:cubicBezTo>
                    <a:pt x="12" y="2"/>
                    <a:pt x="8" y="0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4" name="Freeform 54"/>
            <p:cNvSpPr>
              <a:spLocks/>
            </p:cNvSpPr>
            <p:nvPr userDrawn="1"/>
          </p:nvSpPr>
          <p:spPr bwMode="auto">
            <a:xfrm>
              <a:off x="5099" y="3975"/>
              <a:ext cx="132" cy="79"/>
            </a:xfrm>
            <a:custGeom>
              <a:avLst/>
              <a:gdLst>
                <a:gd name="T0" fmla="*/ 23 w 35"/>
                <a:gd name="T1" fmla="*/ 0 h 21"/>
                <a:gd name="T2" fmla="*/ 16 w 35"/>
                <a:gd name="T3" fmla="*/ 1 h 21"/>
                <a:gd name="T4" fmla="*/ 0 w 35"/>
                <a:gd name="T5" fmla="*/ 14 h 21"/>
                <a:gd name="T6" fmla="*/ 10 w 35"/>
                <a:gd name="T7" fmla="*/ 21 h 21"/>
                <a:gd name="T8" fmla="*/ 26 w 35"/>
                <a:gd name="T9" fmla="*/ 10 h 21"/>
                <a:gd name="T10" fmla="*/ 35 w 35"/>
                <a:gd name="T11" fmla="*/ 13 h 21"/>
                <a:gd name="T12" fmla="*/ 35 w 35"/>
                <a:gd name="T13" fmla="*/ 12 h 21"/>
                <a:gd name="T14" fmla="*/ 23 w 35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0" y="3"/>
                    <a:pt x="0" y="14"/>
                    <a:pt x="0" y="14"/>
                  </a:cubicBezTo>
                  <a:cubicBezTo>
                    <a:pt x="3" y="17"/>
                    <a:pt x="6" y="19"/>
                    <a:pt x="10" y="21"/>
                  </a:cubicBezTo>
                  <a:cubicBezTo>
                    <a:pt x="12" y="18"/>
                    <a:pt x="19" y="10"/>
                    <a:pt x="26" y="10"/>
                  </a:cubicBezTo>
                  <a:cubicBezTo>
                    <a:pt x="30" y="10"/>
                    <a:pt x="32" y="11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0" y="9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5" name="Freeform 55"/>
            <p:cNvSpPr>
              <a:spLocks/>
            </p:cNvSpPr>
            <p:nvPr userDrawn="1"/>
          </p:nvSpPr>
          <p:spPr bwMode="auto">
            <a:xfrm>
              <a:off x="5242" y="4009"/>
              <a:ext cx="147" cy="71"/>
            </a:xfrm>
            <a:custGeom>
              <a:avLst/>
              <a:gdLst>
                <a:gd name="T0" fmla="*/ 7 w 39"/>
                <a:gd name="T1" fmla="*/ 1 h 19"/>
                <a:gd name="T2" fmla="*/ 0 w 39"/>
                <a:gd name="T3" fmla="*/ 6 h 19"/>
                <a:gd name="T4" fmla="*/ 18 w 39"/>
                <a:gd name="T5" fmla="*/ 17 h 19"/>
                <a:gd name="T6" fmla="*/ 32 w 39"/>
                <a:gd name="T7" fmla="*/ 19 h 19"/>
                <a:gd name="T8" fmla="*/ 39 w 39"/>
                <a:gd name="T9" fmla="*/ 16 h 19"/>
                <a:gd name="T10" fmla="*/ 27 w 39"/>
                <a:gd name="T11" fmla="*/ 12 h 19"/>
                <a:gd name="T12" fmla="*/ 7 w 39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7" y="1"/>
                  </a:moveTo>
                  <a:cubicBezTo>
                    <a:pt x="4" y="1"/>
                    <a:pt x="1" y="4"/>
                    <a:pt x="0" y="6"/>
                  </a:cubicBezTo>
                  <a:cubicBezTo>
                    <a:pt x="6" y="10"/>
                    <a:pt x="11" y="15"/>
                    <a:pt x="18" y="17"/>
                  </a:cubicBezTo>
                  <a:cubicBezTo>
                    <a:pt x="24" y="18"/>
                    <a:pt x="26" y="19"/>
                    <a:pt x="32" y="19"/>
                  </a:cubicBezTo>
                  <a:cubicBezTo>
                    <a:pt x="34" y="18"/>
                    <a:pt x="37" y="17"/>
                    <a:pt x="39" y="16"/>
                  </a:cubicBezTo>
                  <a:cubicBezTo>
                    <a:pt x="35" y="15"/>
                    <a:pt x="31" y="14"/>
                    <a:pt x="27" y="12"/>
                  </a:cubicBezTo>
                  <a:cubicBezTo>
                    <a:pt x="20" y="9"/>
                    <a:pt x="13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6" name="Freeform 56"/>
            <p:cNvSpPr>
              <a:spLocks/>
            </p:cNvSpPr>
            <p:nvPr userDrawn="1"/>
          </p:nvSpPr>
          <p:spPr bwMode="auto">
            <a:xfrm>
              <a:off x="5148" y="4024"/>
              <a:ext cx="196" cy="71"/>
            </a:xfrm>
            <a:custGeom>
              <a:avLst/>
              <a:gdLst>
                <a:gd name="T0" fmla="*/ 14 w 52"/>
                <a:gd name="T1" fmla="*/ 0 h 19"/>
                <a:gd name="T2" fmla="*/ 0 w 52"/>
                <a:gd name="T3" fmla="*/ 10 h 19"/>
                <a:gd name="T4" fmla="*/ 33 w 52"/>
                <a:gd name="T5" fmla="*/ 19 h 19"/>
                <a:gd name="T6" fmla="*/ 52 w 52"/>
                <a:gd name="T7" fmla="*/ 17 h 19"/>
                <a:gd name="T8" fmla="*/ 39 w 52"/>
                <a:gd name="T9" fmla="*/ 14 h 19"/>
                <a:gd name="T10" fmla="*/ 14 w 52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">
                  <a:moveTo>
                    <a:pt x="14" y="0"/>
                  </a:moveTo>
                  <a:cubicBezTo>
                    <a:pt x="6" y="0"/>
                    <a:pt x="3" y="7"/>
                    <a:pt x="0" y="10"/>
                  </a:cubicBezTo>
                  <a:cubicBezTo>
                    <a:pt x="10" y="16"/>
                    <a:pt x="21" y="19"/>
                    <a:pt x="33" y="19"/>
                  </a:cubicBezTo>
                  <a:cubicBezTo>
                    <a:pt x="40" y="19"/>
                    <a:pt x="46" y="18"/>
                    <a:pt x="52" y="17"/>
                  </a:cubicBezTo>
                  <a:cubicBezTo>
                    <a:pt x="48" y="17"/>
                    <a:pt x="43" y="16"/>
                    <a:pt x="39" y="14"/>
                  </a:cubicBezTo>
                  <a:cubicBezTo>
                    <a:pt x="30" y="10"/>
                    <a:pt x="20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7" name="Freeform 57"/>
            <p:cNvSpPr>
              <a:spLocks/>
            </p:cNvSpPr>
            <p:nvPr userDrawn="1"/>
          </p:nvSpPr>
          <p:spPr bwMode="auto">
            <a:xfrm>
              <a:off x="5332" y="3971"/>
              <a:ext cx="121" cy="68"/>
            </a:xfrm>
            <a:custGeom>
              <a:avLst/>
              <a:gdLst>
                <a:gd name="T0" fmla="*/ 25 w 32"/>
                <a:gd name="T1" fmla="*/ 9 h 18"/>
                <a:gd name="T2" fmla="*/ 13 w 32"/>
                <a:gd name="T3" fmla="*/ 1 h 18"/>
                <a:gd name="T4" fmla="*/ 9 w 32"/>
                <a:gd name="T5" fmla="*/ 6 h 18"/>
                <a:gd name="T6" fmla="*/ 0 w 32"/>
                <a:gd name="T7" fmla="*/ 13 h 18"/>
                <a:gd name="T8" fmla="*/ 2 w 32"/>
                <a:gd name="T9" fmla="*/ 15 h 18"/>
                <a:gd name="T10" fmla="*/ 12 w 32"/>
                <a:gd name="T11" fmla="*/ 10 h 18"/>
                <a:gd name="T12" fmla="*/ 27 w 32"/>
                <a:gd name="T13" fmla="*/ 18 h 18"/>
                <a:gd name="T14" fmla="*/ 32 w 32"/>
                <a:gd name="T15" fmla="*/ 14 h 18"/>
                <a:gd name="T16" fmla="*/ 25 w 32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8">
                  <a:moveTo>
                    <a:pt x="25" y="9"/>
                  </a:moveTo>
                  <a:cubicBezTo>
                    <a:pt x="19" y="2"/>
                    <a:pt x="15" y="0"/>
                    <a:pt x="13" y="1"/>
                  </a:cubicBezTo>
                  <a:cubicBezTo>
                    <a:pt x="11" y="1"/>
                    <a:pt x="11" y="3"/>
                    <a:pt x="9" y="6"/>
                  </a:cubicBezTo>
                  <a:cubicBezTo>
                    <a:pt x="6" y="9"/>
                    <a:pt x="1" y="12"/>
                    <a:pt x="0" y="13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5" y="13"/>
                    <a:pt x="8" y="10"/>
                    <a:pt x="12" y="10"/>
                  </a:cubicBezTo>
                  <a:cubicBezTo>
                    <a:pt x="18" y="10"/>
                    <a:pt x="19" y="15"/>
                    <a:pt x="27" y="18"/>
                  </a:cubicBezTo>
                  <a:cubicBezTo>
                    <a:pt x="29" y="16"/>
                    <a:pt x="30" y="15"/>
                    <a:pt x="32" y="14"/>
                  </a:cubicBezTo>
                  <a:cubicBezTo>
                    <a:pt x="32" y="14"/>
                    <a:pt x="28" y="13"/>
                    <a:pt x="2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" name="Freeform 58"/>
            <p:cNvSpPr>
              <a:spLocks noEditPoints="1"/>
            </p:cNvSpPr>
            <p:nvPr userDrawn="1"/>
          </p:nvSpPr>
          <p:spPr bwMode="auto">
            <a:xfrm>
              <a:off x="5167" y="3611"/>
              <a:ext cx="218" cy="428"/>
            </a:xfrm>
            <a:custGeom>
              <a:avLst/>
              <a:gdLst>
                <a:gd name="T0" fmla="*/ 53 w 58"/>
                <a:gd name="T1" fmla="*/ 51 h 114"/>
                <a:gd name="T2" fmla="*/ 50 w 58"/>
                <a:gd name="T3" fmla="*/ 62 h 114"/>
                <a:gd name="T4" fmla="*/ 3 w 58"/>
                <a:gd name="T5" fmla="*/ 54 h 114"/>
                <a:gd name="T6" fmla="*/ 2 w 58"/>
                <a:gd name="T7" fmla="*/ 44 h 114"/>
                <a:gd name="T8" fmla="*/ 5 w 58"/>
                <a:gd name="T9" fmla="*/ 39 h 114"/>
                <a:gd name="T10" fmla="*/ 16 w 58"/>
                <a:gd name="T11" fmla="*/ 11 h 114"/>
                <a:gd name="T12" fmla="*/ 6 w 58"/>
                <a:gd name="T13" fmla="*/ 4 h 114"/>
                <a:gd name="T14" fmla="*/ 28 w 58"/>
                <a:gd name="T15" fmla="*/ 5 h 114"/>
                <a:gd name="T16" fmla="*/ 26 w 58"/>
                <a:gd name="T17" fmla="*/ 10 h 114"/>
                <a:gd name="T18" fmla="*/ 31 w 58"/>
                <a:gd name="T19" fmla="*/ 8 h 114"/>
                <a:gd name="T20" fmla="*/ 34 w 58"/>
                <a:gd name="T21" fmla="*/ 4 h 114"/>
                <a:gd name="T22" fmla="*/ 30 w 58"/>
                <a:gd name="T23" fmla="*/ 11 h 114"/>
                <a:gd name="T24" fmla="*/ 41 w 58"/>
                <a:gd name="T25" fmla="*/ 13 h 114"/>
                <a:gd name="T26" fmla="*/ 36 w 58"/>
                <a:gd name="T27" fmla="*/ 14 h 114"/>
                <a:gd name="T28" fmla="*/ 48 w 58"/>
                <a:gd name="T29" fmla="*/ 19 h 114"/>
                <a:gd name="T30" fmla="*/ 43 w 58"/>
                <a:gd name="T31" fmla="*/ 16 h 114"/>
                <a:gd name="T32" fmla="*/ 50 w 58"/>
                <a:gd name="T33" fmla="*/ 26 h 114"/>
                <a:gd name="T34" fmla="*/ 50 w 58"/>
                <a:gd name="T35" fmla="*/ 31 h 114"/>
                <a:gd name="T36" fmla="*/ 41 w 58"/>
                <a:gd name="T37" fmla="*/ 59 h 114"/>
                <a:gd name="T38" fmla="*/ 46 w 58"/>
                <a:gd name="T39" fmla="*/ 98 h 114"/>
                <a:gd name="T40" fmla="*/ 13 w 58"/>
                <a:gd name="T41" fmla="*/ 97 h 114"/>
                <a:gd name="T42" fmla="*/ 14 w 58"/>
                <a:gd name="T43" fmla="*/ 87 h 114"/>
                <a:gd name="T44" fmla="*/ 12 w 58"/>
                <a:gd name="T45" fmla="*/ 53 h 114"/>
                <a:gd name="T46" fmla="*/ 19 w 58"/>
                <a:gd name="T47" fmla="*/ 11 h 114"/>
                <a:gd name="T48" fmla="*/ 24 w 58"/>
                <a:gd name="T49" fmla="*/ 11 h 114"/>
                <a:gd name="T50" fmla="*/ 26 w 58"/>
                <a:gd name="T51" fmla="*/ 19 h 114"/>
                <a:gd name="T52" fmla="*/ 31 w 58"/>
                <a:gd name="T53" fmla="*/ 39 h 114"/>
                <a:gd name="T54" fmla="*/ 41 w 58"/>
                <a:gd name="T55" fmla="*/ 42 h 114"/>
                <a:gd name="T56" fmla="*/ 38 w 58"/>
                <a:gd name="T57" fmla="*/ 70 h 114"/>
                <a:gd name="T58" fmla="*/ 30 w 58"/>
                <a:gd name="T59" fmla="*/ 83 h 114"/>
                <a:gd name="T60" fmla="*/ 29 w 58"/>
                <a:gd name="T61" fmla="*/ 74 h 114"/>
                <a:gd name="T62" fmla="*/ 20 w 58"/>
                <a:gd name="T63" fmla="*/ 92 h 114"/>
                <a:gd name="T64" fmla="*/ 18 w 58"/>
                <a:gd name="T65" fmla="*/ 72 h 114"/>
                <a:gd name="T66" fmla="*/ 13 w 58"/>
                <a:gd name="T67" fmla="*/ 59 h 114"/>
                <a:gd name="T68" fmla="*/ 22 w 58"/>
                <a:gd name="T69" fmla="*/ 51 h 114"/>
                <a:gd name="T70" fmla="*/ 23 w 58"/>
                <a:gd name="T71" fmla="*/ 63 h 114"/>
                <a:gd name="T72" fmla="*/ 36 w 58"/>
                <a:gd name="T73" fmla="*/ 67 h 114"/>
                <a:gd name="T74" fmla="*/ 32 w 58"/>
                <a:gd name="T75" fmla="*/ 53 h 114"/>
                <a:gd name="T76" fmla="*/ 30 w 58"/>
                <a:gd name="T77" fmla="*/ 67 h 114"/>
                <a:gd name="T78" fmla="*/ 21 w 58"/>
                <a:gd name="T79" fmla="*/ 45 h 114"/>
                <a:gd name="T80" fmla="*/ 14 w 58"/>
                <a:gd name="T81" fmla="*/ 38 h 114"/>
                <a:gd name="T82" fmla="*/ 21 w 58"/>
                <a:gd name="T83" fmla="*/ 91 h 114"/>
                <a:gd name="T84" fmla="*/ 38 w 58"/>
                <a:gd name="T85" fmla="*/ 96 h 114"/>
                <a:gd name="T86" fmla="*/ 39 w 58"/>
                <a:gd name="T87" fmla="*/ 95 h 114"/>
                <a:gd name="T88" fmla="*/ 43 w 58"/>
                <a:gd name="T89" fmla="*/ 56 h 114"/>
                <a:gd name="T90" fmla="*/ 51 w 58"/>
                <a:gd name="T91" fmla="*/ 40 h 114"/>
                <a:gd name="T92" fmla="*/ 36 w 58"/>
                <a:gd name="T93" fmla="*/ 28 h 114"/>
                <a:gd name="T94" fmla="*/ 48 w 58"/>
                <a:gd name="T95" fmla="*/ 28 h 114"/>
                <a:gd name="T96" fmla="*/ 33 w 58"/>
                <a:gd name="T97" fmla="*/ 32 h 114"/>
                <a:gd name="T98" fmla="*/ 31 w 58"/>
                <a:gd name="T99" fmla="*/ 24 h 114"/>
                <a:gd name="T100" fmla="*/ 7 w 58"/>
                <a:gd name="T101" fmla="*/ 16 h 114"/>
                <a:gd name="T102" fmla="*/ 13 w 58"/>
                <a:gd name="T103" fmla="*/ 13 h 114"/>
                <a:gd name="T104" fmla="*/ 9 w 58"/>
                <a:gd name="T105" fmla="*/ 23 h 114"/>
                <a:gd name="T106" fmla="*/ 17 w 58"/>
                <a:gd name="T107" fmla="*/ 31 h 114"/>
                <a:gd name="T108" fmla="*/ 24 w 58"/>
                <a:gd name="T109" fmla="*/ 33 h 114"/>
                <a:gd name="T110" fmla="*/ 11 w 58"/>
                <a:gd name="T111" fmla="*/ 32 h 114"/>
                <a:gd name="T112" fmla="*/ 53 w 58"/>
                <a:gd name="T113" fmla="*/ 37 h 114"/>
                <a:gd name="T114" fmla="*/ 38 w 58"/>
                <a:gd name="T115" fmla="*/ 3 h 114"/>
                <a:gd name="T116" fmla="*/ 0 w 58"/>
                <a:gd name="T117" fmla="*/ 52 h 114"/>
                <a:gd name="T118" fmla="*/ 30 w 58"/>
                <a:gd name="T119" fmla="*/ 96 h 114"/>
                <a:gd name="T120" fmla="*/ 56 w 58"/>
                <a:gd name="T121" fmla="*/ 4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114">
                  <a:moveTo>
                    <a:pt x="55" y="51"/>
                  </a:moveTo>
                  <a:cubicBezTo>
                    <a:pt x="54" y="50"/>
                    <a:pt x="53" y="49"/>
                    <a:pt x="52" y="47"/>
                  </a:cubicBezTo>
                  <a:cubicBezTo>
                    <a:pt x="51" y="47"/>
                    <a:pt x="51" y="46"/>
                    <a:pt x="51" y="46"/>
                  </a:cubicBezTo>
                  <a:cubicBezTo>
                    <a:pt x="51" y="46"/>
                    <a:pt x="52" y="45"/>
                    <a:pt x="52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8"/>
                    <a:pt x="55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6" y="51"/>
                    <a:pt x="55" y="51"/>
                  </a:cubicBezTo>
                  <a:close/>
                  <a:moveTo>
                    <a:pt x="54" y="52"/>
                  </a:moveTo>
                  <a:cubicBezTo>
                    <a:pt x="53" y="54"/>
                    <a:pt x="54" y="55"/>
                    <a:pt x="54" y="57"/>
                  </a:cubicBezTo>
                  <a:cubicBezTo>
                    <a:pt x="54" y="58"/>
                    <a:pt x="53" y="60"/>
                    <a:pt x="53" y="61"/>
                  </a:cubicBezTo>
                  <a:cubicBezTo>
                    <a:pt x="53" y="63"/>
                    <a:pt x="52" y="65"/>
                    <a:pt x="52" y="67"/>
                  </a:cubicBezTo>
                  <a:cubicBezTo>
                    <a:pt x="52" y="70"/>
                    <a:pt x="51" y="72"/>
                    <a:pt x="51" y="74"/>
                  </a:cubicBezTo>
                  <a:cubicBezTo>
                    <a:pt x="50" y="76"/>
                    <a:pt x="50" y="79"/>
                    <a:pt x="4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9" y="79"/>
                    <a:pt x="49" y="77"/>
                    <a:pt x="49" y="74"/>
                  </a:cubicBezTo>
                  <a:cubicBezTo>
                    <a:pt x="50" y="71"/>
                    <a:pt x="50" y="68"/>
                    <a:pt x="51" y="65"/>
                  </a:cubicBezTo>
                  <a:cubicBezTo>
                    <a:pt x="51" y="63"/>
                    <a:pt x="51" y="61"/>
                    <a:pt x="52" y="59"/>
                  </a:cubicBezTo>
                  <a:cubicBezTo>
                    <a:pt x="52" y="56"/>
                    <a:pt x="52" y="53"/>
                    <a:pt x="53" y="51"/>
                  </a:cubicBezTo>
                  <a:cubicBezTo>
                    <a:pt x="53" y="50"/>
                    <a:pt x="53" y="51"/>
                    <a:pt x="54" y="51"/>
                  </a:cubicBezTo>
                  <a:cubicBezTo>
                    <a:pt x="54" y="51"/>
                    <a:pt x="54" y="52"/>
                    <a:pt x="54" y="52"/>
                  </a:cubicBezTo>
                  <a:close/>
                  <a:moveTo>
                    <a:pt x="48" y="79"/>
                  </a:moveTo>
                  <a:cubicBezTo>
                    <a:pt x="47" y="81"/>
                    <a:pt x="47" y="84"/>
                    <a:pt x="46" y="86"/>
                  </a:cubicBezTo>
                  <a:cubicBezTo>
                    <a:pt x="46" y="87"/>
                    <a:pt x="46" y="88"/>
                    <a:pt x="46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6"/>
                    <a:pt x="46" y="85"/>
                    <a:pt x="46" y="83"/>
                  </a:cubicBezTo>
                  <a:cubicBezTo>
                    <a:pt x="46" y="82"/>
                    <a:pt x="46" y="80"/>
                    <a:pt x="47" y="79"/>
                  </a:cubicBezTo>
                  <a:cubicBezTo>
                    <a:pt x="47" y="77"/>
                    <a:pt x="47" y="75"/>
                    <a:pt x="47" y="73"/>
                  </a:cubicBezTo>
                  <a:cubicBezTo>
                    <a:pt x="47" y="73"/>
                    <a:pt x="47" y="72"/>
                    <a:pt x="47" y="71"/>
                  </a:cubicBezTo>
                  <a:cubicBezTo>
                    <a:pt x="47" y="70"/>
                    <a:pt x="48" y="68"/>
                    <a:pt x="48" y="67"/>
                  </a:cubicBezTo>
                  <a:cubicBezTo>
                    <a:pt x="48" y="66"/>
                    <a:pt x="48" y="64"/>
                    <a:pt x="48" y="62"/>
                  </a:cubicBezTo>
                  <a:cubicBezTo>
                    <a:pt x="48" y="60"/>
                    <a:pt x="49" y="57"/>
                    <a:pt x="49" y="54"/>
                  </a:cubicBezTo>
                  <a:cubicBezTo>
                    <a:pt x="49" y="54"/>
                    <a:pt x="49" y="53"/>
                    <a:pt x="49" y="52"/>
                  </a:cubicBezTo>
                  <a:cubicBezTo>
                    <a:pt x="49" y="51"/>
                    <a:pt x="49" y="50"/>
                    <a:pt x="49" y="49"/>
                  </a:cubicBezTo>
                  <a:cubicBezTo>
                    <a:pt x="49" y="49"/>
                    <a:pt x="49" y="47"/>
                    <a:pt x="50" y="47"/>
                  </a:cubicBezTo>
                  <a:cubicBezTo>
                    <a:pt x="50" y="48"/>
                    <a:pt x="51" y="48"/>
                    <a:pt x="51" y="48"/>
                  </a:cubicBezTo>
                  <a:cubicBezTo>
                    <a:pt x="51" y="49"/>
                    <a:pt x="51" y="50"/>
                    <a:pt x="51" y="51"/>
                  </a:cubicBezTo>
                  <a:cubicBezTo>
                    <a:pt x="51" y="52"/>
                    <a:pt x="50" y="54"/>
                    <a:pt x="50" y="55"/>
                  </a:cubicBezTo>
                  <a:cubicBezTo>
                    <a:pt x="50" y="57"/>
                    <a:pt x="50" y="59"/>
                    <a:pt x="50" y="62"/>
                  </a:cubicBezTo>
                  <a:cubicBezTo>
                    <a:pt x="50" y="64"/>
                    <a:pt x="50" y="66"/>
                    <a:pt x="49" y="69"/>
                  </a:cubicBezTo>
                  <a:cubicBezTo>
                    <a:pt x="49" y="72"/>
                    <a:pt x="48" y="75"/>
                    <a:pt x="48" y="79"/>
                  </a:cubicBezTo>
                  <a:close/>
                  <a:moveTo>
                    <a:pt x="8" y="78"/>
                  </a:moveTo>
                  <a:cubicBezTo>
                    <a:pt x="8" y="76"/>
                    <a:pt x="8" y="74"/>
                    <a:pt x="8" y="72"/>
                  </a:cubicBezTo>
                  <a:cubicBezTo>
                    <a:pt x="7" y="69"/>
                    <a:pt x="7" y="65"/>
                    <a:pt x="7" y="62"/>
                  </a:cubicBezTo>
                  <a:cubicBezTo>
                    <a:pt x="7" y="61"/>
                    <a:pt x="7" y="60"/>
                    <a:pt x="7" y="59"/>
                  </a:cubicBezTo>
                  <a:cubicBezTo>
                    <a:pt x="6" y="57"/>
                    <a:pt x="6" y="54"/>
                    <a:pt x="6" y="52"/>
                  </a:cubicBezTo>
                  <a:cubicBezTo>
                    <a:pt x="6" y="51"/>
                    <a:pt x="6" y="50"/>
                    <a:pt x="7" y="49"/>
                  </a:cubicBezTo>
                  <a:cubicBezTo>
                    <a:pt x="7" y="49"/>
                    <a:pt x="7" y="48"/>
                    <a:pt x="8" y="48"/>
                  </a:cubicBezTo>
                  <a:cubicBezTo>
                    <a:pt x="8" y="51"/>
                    <a:pt x="8" y="53"/>
                    <a:pt x="8" y="55"/>
                  </a:cubicBezTo>
                  <a:cubicBezTo>
                    <a:pt x="8" y="56"/>
                    <a:pt x="8" y="57"/>
                    <a:pt x="8" y="58"/>
                  </a:cubicBezTo>
                  <a:cubicBezTo>
                    <a:pt x="8" y="62"/>
                    <a:pt x="8" y="65"/>
                    <a:pt x="9" y="68"/>
                  </a:cubicBezTo>
                  <a:cubicBezTo>
                    <a:pt x="9" y="73"/>
                    <a:pt x="10" y="78"/>
                    <a:pt x="10" y="83"/>
                  </a:cubicBezTo>
                  <a:cubicBezTo>
                    <a:pt x="11" y="85"/>
                    <a:pt x="11" y="86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0" y="85"/>
                    <a:pt x="9" y="81"/>
                    <a:pt x="8" y="78"/>
                  </a:cubicBezTo>
                  <a:close/>
                  <a:moveTo>
                    <a:pt x="7" y="80"/>
                  </a:moveTo>
                  <a:cubicBezTo>
                    <a:pt x="6" y="77"/>
                    <a:pt x="5" y="73"/>
                    <a:pt x="5" y="69"/>
                  </a:cubicBezTo>
                  <a:cubicBezTo>
                    <a:pt x="4" y="66"/>
                    <a:pt x="4" y="62"/>
                    <a:pt x="3" y="59"/>
                  </a:cubicBezTo>
                  <a:cubicBezTo>
                    <a:pt x="3" y="57"/>
                    <a:pt x="3" y="56"/>
                    <a:pt x="3" y="54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6"/>
                    <a:pt x="5" y="58"/>
                    <a:pt x="5" y="61"/>
                  </a:cubicBezTo>
                  <a:cubicBezTo>
                    <a:pt x="5" y="63"/>
                    <a:pt x="6" y="65"/>
                    <a:pt x="6" y="67"/>
                  </a:cubicBezTo>
                  <a:cubicBezTo>
                    <a:pt x="6" y="68"/>
                    <a:pt x="6" y="70"/>
                    <a:pt x="6" y="72"/>
                  </a:cubicBezTo>
                  <a:cubicBezTo>
                    <a:pt x="6" y="74"/>
                    <a:pt x="7" y="76"/>
                    <a:pt x="7" y="79"/>
                  </a:cubicBezTo>
                  <a:cubicBezTo>
                    <a:pt x="7" y="79"/>
                    <a:pt x="7" y="80"/>
                    <a:pt x="7" y="80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3"/>
                    <a:pt x="1" y="53"/>
                    <a:pt x="1" y="52"/>
                  </a:cubicBezTo>
                  <a:cubicBezTo>
                    <a:pt x="1" y="52"/>
                    <a:pt x="2" y="52"/>
                    <a:pt x="3" y="51"/>
                  </a:cubicBezTo>
                  <a:cubicBezTo>
                    <a:pt x="4" y="51"/>
                    <a:pt x="4" y="49"/>
                    <a:pt x="5" y="49"/>
                  </a:cubicBezTo>
                  <a:cubicBezTo>
                    <a:pt x="5" y="49"/>
                    <a:pt x="6" y="48"/>
                    <a:pt x="6" y="49"/>
                  </a:cubicBezTo>
                  <a:cubicBezTo>
                    <a:pt x="5" y="51"/>
                    <a:pt x="4" y="52"/>
                    <a:pt x="2" y="54"/>
                  </a:cubicBezTo>
                  <a:close/>
                  <a:moveTo>
                    <a:pt x="2" y="43"/>
                  </a:moveTo>
                  <a:cubicBezTo>
                    <a:pt x="2" y="42"/>
                    <a:pt x="2" y="42"/>
                    <a:pt x="3" y="41"/>
                  </a:cubicBezTo>
                  <a:cubicBezTo>
                    <a:pt x="3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3" y="43"/>
                    <a:pt x="3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lose/>
                  <a:moveTo>
                    <a:pt x="8" y="44"/>
                  </a:moveTo>
                  <a:cubicBezTo>
                    <a:pt x="8" y="43"/>
                    <a:pt x="9" y="42"/>
                    <a:pt x="10" y="41"/>
                  </a:cubicBezTo>
                  <a:cubicBezTo>
                    <a:pt x="10" y="41"/>
                    <a:pt x="10" y="40"/>
                    <a:pt x="10" y="41"/>
                  </a:cubicBezTo>
                  <a:cubicBezTo>
                    <a:pt x="10" y="43"/>
                    <a:pt x="9" y="45"/>
                    <a:pt x="8" y="47"/>
                  </a:cubicBezTo>
                  <a:cubicBezTo>
                    <a:pt x="7" y="48"/>
                    <a:pt x="6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7"/>
                    <a:pt x="4" y="47"/>
                  </a:cubicBezTo>
                  <a:cubicBezTo>
                    <a:pt x="6" y="46"/>
                    <a:pt x="7" y="45"/>
                    <a:pt x="8" y="44"/>
                  </a:cubicBezTo>
                  <a:close/>
                  <a:moveTo>
                    <a:pt x="6" y="45"/>
                  </a:moveTo>
                  <a:cubicBezTo>
                    <a:pt x="6" y="45"/>
                    <a:pt x="6" y="45"/>
                    <a:pt x="5" y="45"/>
                  </a:cubicBezTo>
                  <a:cubicBezTo>
                    <a:pt x="5" y="44"/>
                    <a:pt x="5" y="43"/>
                    <a:pt x="6" y="43"/>
                  </a:cubicBezTo>
                  <a:cubicBezTo>
                    <a:pt x="6" y="43"/>
                    <a:pt x="7" y="42"/>
                    <a:pt x="7" y="43"/>
                  </a:cubicBezTo>
                  <a:cubicBezTo>
                    <a:pt x="7" y="43"/>
                    <a:pt x="7" y="44"/>
                    <a:pt x="6" y="45"/>
                  </a:cubicBezTo>
                  <a:close/>
                  <a:moveTo>
                    <a:pt x="10" y="34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35"/>
                    <a:pt x="10" y="36"/>
                    <a:pt x="10" y="36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5" y="41"/>
                    <a:pt x="5" y="40"/>
                    <a:pt x="5" y="39"/>
                  </a:cubicBezTo>
                  <a:cubicBezTo>
                    <a:pt x="7" y="38"/>
                    <a:pt x="9" y="36"/>
                    <a:pt x="10" y="34"/>
                  </a:cubicBezTo>
                  <a:close/>
                  <a:moveTo>
                    <a:pt x="5" y="36"/>
                  </a:moveTo>
                  <a:cubicBezTo>
                    <a:pt x="5" y="35"/>
                    <a:pt x="5" y="33"/>
                    <a:pt x="6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5"/>
                    <a:pt x="6" y="36"/>
                    <a:pt x="7" y="37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lose/>
                  <a:moveTo>
                    <a:pt x="6" y="4"/>
                  </a:moveTo>
                  <a:cubicBezTo>
                    <a:pt x="5" y="4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8" y="4"/>
                    <a:pt x="9" y="5"/>
                  </a:cubicBezTo>
                  <a:cubicBezTo>
                    <a:pt x="10" y="5"/>
                    <a:pt x="12" y="4"/>
                    <a:pt x="14" y="5"/>
                  </a:cubicBezTo>
                  <a:cubicBezTo>
                    <a:pt x="15" y="5"/>
                    <a:pt x="16" y="6"/>
                    <a:pt x="17" y="7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7"/>
                    <a:pt x="19" y="7"/>
                    <a:pt x="19" y="8"/>
                  </a:cubicBezTo>
                  <a:cubicBezTo>
                    <a:pt x="19" y="8"/>
                    <a:pt x="20" y="9"/>
                    <a:pt x="20" y="10"/>
                  </a:cubicBezTo>
                  <a:cubicBezTo>
                    <a:pt x="20" y="10"/>
                    <a:pt x="22" y="11"/>
                    <a:pt x="20" y="11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8" y="10"/>
                    <a:pt x="19" y="10"/>
                  </a:cubicBezTo>
                  <a:cubicBezTo>
                    <a:pt x="19" y="10"/>
                    <a:pt x="19" y="9"/>
                    <a:pt x="19" y="10"/>
                  </a:cubicBezTo>
                  <a:cubicBezTo>
                    <a:pt x="19" y="10"/>
                    <a:pt x="19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5" y="7"/>
                  </a:cubicBezTo>
                  <a:cubicBezTo>
                    <a:pt x="15" y="8"/>
                    <a:pt x="16" y="9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9"/>
                    <a:pt x="13" y="9"/>
                    <a:pt x="12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7" y="8"/>
                    <a:pt x="6" y="6"/>
                    <a:pt x="6" y="4"/>
                  </a:cubicBezTo>
                  <a:close/>
                  <a:moveTo>
                    <a:pt x="20" y="4"/>
                  </a:move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5"/>
                    <a:pt x="20" y="6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5"/>
                    <a:pt x="19" y="5"/>
                    <a:pt x="20" y="4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4" y="9"/>
                  </a:cubicBezTo>
                  <a:cubicBezTo>
                    <a:pt x="23" y="8"/>
                    <a:pt x="22" y="9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3" y="8"/>
                    <a:pt x="24" y="8"/>
                  </a:cubicBezTo>
                  <a:close/>
                  <a:moveTo>
                    <a:pt x="26" y="3"/>
                  </a:moveTo>
                  <a:cubicBezTo>
                    <a:pt x="26" y="3"/>
                    <a:pt x="27" y="3"/>
                    <a:pt x="27" y="3"/>
                  </a:cubicBezTo>
                  <a:cubicBezTo>
                    <a:pt x="27" y="4"/>
                    <a:pt x="27" y="4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6" y="6"/>
                    <a:pt x="26" y="4"/>
                    <a:pt x="25" y="4"/>
                  </a:cubicBezTo>
                  <a:cubicBezTo>
                    <a:pt x="25" y="5"/>
                    <a:pt x="24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4" y="4"/>
                    <a:pt x="25" y="3"/>
                    <a:pt x="26" y="3"/>
                  </a:cubicBezTo>
                  <a:close/>
                  <a:moveTo>
                    <a:pt x="26" y="8"/>
                  </a:moveTo>
                  <a:cubicBezTo>
                    <a:pt x="26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5" y="8"/>
                    <a:pt x="25" y="7"/>
                  </a:cubicBezTo>
                  <a:cubicBezTo>
                    <a:pt x="25" y="7"/>
                    <a:pt x="25" y="6"/>
                    <a:pt x="26" y="6"/>
                  </a:cubicBezTo>
                  <a:cubicBezTo>
                    <a:pt x="26" y="6"/>
                    <a:pt x="27" y="6"/>
                    <a:pt x="27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7"/>
                    <a:pt x="26" y="8"/>
                  </a:cubicBezTo>
                  <a:close/>
                  <a:moveTo>
                    <a:pt x="28" y="11"/>
                  </a:moveTo>
                  <a:cubicBezTo>
                    <a:pt x="27" y="11"/>
                    <a:pt x="28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7" y="9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lose/>
                  <a:moveTo>
                    <a:pt x="28" y="17"/>
                  </a:moveTo>
                  <a:cubicBezTo>
                    <a:pt x="29" y="16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7"/>
                    <a:pt x="31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8"/>
                    <a:pt x="29" y="18"/>
                  </a:cubicBezTo>
                  <a:cubicBezTo>
                    <a:pt x="29" y="18"/>
                    <a:pt x="29" y="20"/>
                    <a:pt x="28" y="19"/>
                  </a:cubicBezTo>
                  <a:cubicBezTo>
                    <a:pt x="28" y="18"/>
                    <a:pt x="29" y="18"/>
                    <a:pt x="28" y="18"/>
                  </a:cubicBezTo>
                  <a:cubicBezTo>
                    <a:pt x="28" y="18"/>
                    <a:pt x="28" y="18"/>
                    <a:pt x="27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8" y="18"/>
                    <a:pt x="27" y="17"/>
                    <a:pt x="28" y="17"/>
                  </a:cubicBezTo>
                  <a:cubicBezTo>
                    <a:pt x="28" y="16"/>
                    <a:pt x="28" y="17"/>
                    <a:pt x="28" y="17"/>
                  </a:cubicBezTo>
                  <a:close/>
                  <a:moveTo>
                    <a:pt x="30" y="6"/>
                  </a:moveTo>
                  <a:cubicBezTo>
                    <a:pt x="31" y="5"/>
                    <a:pt x="31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9" y="7"/>
                    <a:pt x="29" y="7"/>
                  </a:cubicBezTo>
                  <a:cubicBezTo>
                    <a:pt x="29" y="6"/>
                    <a:pt x="29" y="6"/>
                    <a:pt x="30" y="6"/>
                  </a:cubicBezTo>
                  <a:close/>
                  <a:moveTo>
                    <a:pt x="29" y="4"/>
                  </a:moveTo>
                  <a:cubicBezTo>
                    <a:pt x="29" y="3"/>
                    <a:pt x="30" y="3"/>
                    <a:pt x="31" y="3"/>
                  </a:cubicBezTo>
                  <a:cubicBezTo>
                    <a:pt x="32" y="4"/>
                    <a:pt x="32" y="4"/>
                    <a:pt x="32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lose/>
                  <a:moveTo>
                    <a:pt x="35" y="6"/>
                  </a:move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6" y="8"/>
                    <a:pt x="35" y="9"/>
                  </a:cubicBezTo>
                  <a:cubicBezTo>
                    <a:pt x="35" y="9"/>
                    <a:pt x="35" y="8"/>
                    <a:pt x="34" y="8"/>
                  </a:cubicBezTo>
                  <a:cubicBezTo>
                    <a:pt x="34" y="7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6"/>
                    <a:pt x="34" y="6"/>
                    <a:pt x="35" y="6"/>
                  </a:cubicBezTo>
                  <a:close/>
                  <a:moveTo>
                    <a:pt x="34" y="4"/>
                  </a:moveTo>
                  <a:cubicBezTo>
                    <a:pt x="34" y="4"/>
                    <a:pt x="35" y="4"/>
                    <a:pt x="35" y="4"/>
                  </a:cubicBezTo>
                  <a:cubicBezTo>
                    <a:pt x="36" y="3"/>
                    <a:pt x="37" y="4"/>
                    <a:pt x="37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6" y="7"/>
                    <a:pt x="36" y="6"/>
                    <a:pt x="36" y="5"/>
                  </a:cubicBezTo>
                  <a:cubicBezTo>
                    <a:pt x="35" y="4"/>
                    <a:pt x="34" y="5"/>
                    <a:pt x="33" y="6"/>
                  </a:cubicBezTo>
                  <a:cubicBezTo>
                    <a:pt x="33" y="5"/>
                    <a:pt x="34" y="5"/>
                    <a:pt x="34" y="4"/>
                  </a:cubicBezTo>
                  <a:close/>
                  <a:moveTo>
                    <a:pt x="33" y="11"/>
                  </a:moveTo>
                  <a:cubicBezTo>
                    <a:pt x="33" y="11"/>
                    <a:pt x="32" y="11"/>
                    <a:pt x="32" y="11"/>
                  </a:cubicBezTo>
                  <a:cubicBezTo>
                    <a:pt x="32" y="11"/>
                    <a:pt x="32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0"/>
                    <a:pt x="32" y="10"/>
                  </a:cubicBezTo>
                  <a:cubicBezTo>
                    <a:pt x="32" y="9"/>
                    <a:pt x="33" y="9"/>
                    <a:pt x="33" y="9"/>
                  </a:cubicBezTo>
                  <a:cubicBezTo>
                    <a:pt x="33" y="9"/>
                    <a:pt x="34" y="8"/>
                    <a:pt x="34" y="9"/>
                  </a:cubicBezTo>
                  <a:cubicBezTo>
                    <a:pt x="34" y="10"/>
                    <a:pt x="34" y="10"/>
                    <a:pt x="35" y="11"/>
                  </a:cubicBezTo>
                  <a:cubicBezTo>
                    <a:pt x="34" y="11"/>
                    <a:pt x="34" y="12"/>
                    <a:pt x="34" y="12"/>
                  </a:cubicBezTo>
                  <a:cubicBezTo>
                    <a:pt x="34" y="12"/>
                    <a:pt x="34" y="13"/>
                    <a:pt x="33" y="13"/>
                  </a:cubicBezTo>
                  <a:cubicBezTo>
                    <a:pt x="34" y="12"/>
                    <a:pt x="33" y="11"/>
                    <a:pt x="33" y="11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1"/>
                    <a:pt x="29" y="11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9" y="10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9"/>
                    <a:pt x="30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lose/>
                  <a:moveTo>
                    <a:pt x="39" y="7"/>
                  </a:moveTo>
                  <a:cubicBezTo>
                    <a:pt x="40" y="6"/>
                    <a:pt x="41" y="6"/>
                    <a:pt x="42" y="6"/>
                  </a:cubicBezTo>
                  <a:cubicBezTo>
                    <a:pt x="44" y="5"/>
                    <a:pt x="46" y="6"/>
                    <a:pt x="47" y="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3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1" y="3"/>
                    <a:pt x="51" y="4"/>
                    <a:pt x="51" y="5"/>
                  </a:cubicBezTo>
                  <a:cubicBezTo>
                    <a:pt x="51" y="7"/>
                    <a:pt x="49" y="7"/>
                    <a:pt x="48" y="8"/>
                  </a:cubicBezTo>
                  <a:cubicBezTo>
                    <a:pt x="48" y="8"/>
                    <a:pt x="47" y="8"/>
                    <a:pt x="46" y="8"/>
                  </a:cubicBezTo>
                  <a:cubicBezTo>
                    <a:pt x="44" y="8"/>
                    <a:pt x="43" y="9"/>
                    <a:pt x="42" y="11"/>
                  </a:cubicBezTo>
                  <a:cubicBezTo>
                    <a:pt x="42" y="11"/>
                    <a:pt x="42" y="11"/>
                    <a:pt x="42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1" y="12"/>
                    <a:pt x="41" y="13"/>
                  </a:cubicBezTo>
                  <a:cubicBezTo>
                    <a:pt x="40" y="13"/>
                    <a:pt x="39" y="13"/>
                    <a:pt x="38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5"/>
                    <a:pt x="36" y="15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6"/>
                    <a:pt x="35" y="16"/>
                    <a:pt x="35" y="17"/>
                  </a:cubicBezTo>
                  <a:cubicBezTo>
                    <a:pt x="34" y="17"/>
                    <a:pt x="33" y="17"/>
                    <a:pt x="32" y="18"/>
                  </a:cubicBezTo>
                  <a:cubicBezTo>
                    <a:pt x="32" y="18"/>
                    <a:pt x="33" y="20"/>
                    <a:pt x="31" y="19"/>
                  </a:cubicBezTo>
                  <a:cubicBezTo>
                    <a:pt x="31" y="19"/>
                    <a:pt x="31" y="18"/>
                    <a:pt x="30" y="17"/>
                  </a:cubicBezTo>
                  <a:cubicBezTo>
                    <a:pt x="31" y="17"/>
                    <a:pt x="30" y="16"/>
                    <a:pt x="31" y="16"/>
                  </a:cubicBezTo>
                  <a:cubicBezTo>
                    <a:pt x="31" y="17"/>
                    <a:pt x="31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3" y="16"/>
                    <a:pt x="34" y="15"/>
                  </a:cubicBezTo>
                  <a:cubicBezTo>
                    <a:pt x="33" y="15"/>
                    <a:pt x="34" y="15"/>
                    <a:pt x="35" y="14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7" y="12"/>
                    <a:pt x="38" y="13"/>
                    <a:pt x="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1" y="11"/>
                    <a:pt x="42" y="10"/>
                  </a:cubicBezTo>
                  <a:cubicBezTo>
                    <a:pt x="42" y="10"/>
                    <a:pt x="42" y="10"/>
                    <a:pt x="42" y="9"/>
                  </a:cubicBezTo>
                  <a:cubicBezTo>
                    <a:pt x="41" y="10"/>
                    <a:pt x="41" y="10"/>
                    <a:pt x="40" y="11"/>
                  </a:cubicBezTo>
                  <a:cubicBezTo>
                    <a:pt x="40" y="11"/>
                    <a:pt x="39" y="11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0"/>
                    <a:pt x="41" y="9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8"/>
                    <a:pt x="39" y="9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8" y="8"/>
                    <a:pt x="39" y="7"/>
                    <a:pt x="39" y="7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0" y="17"/>
                    <a:pt x="50" y="18"/>
                    <a:pt x="50" y="18"/>
                  </a:cubicBezTo>
                  <a:cubicBezTo>
                    <a:pt x="49" y="18"/>
                    <a:pt x="48" y="18"/>
                    <a:pt x="47" y="19"/>
                  </a:cubicBezTo>
                  <a:cubicBezTo>
                    <a:pt x="47" y="19"/>
                    <a:pt x="47" y="19"/>
                    <a:pt x="48" y="19"/>
                  </a:cubicBezTo>
                  <a:cubicBezTo>
                    <a:pt x="48" y="19"/>
                    <a:pt x="48" y="18"/>
                    <a:pt x="49" y="18"/>
                  </a:cubicBezTo>
                  <a:cubicBezTo>
                    <a:pt x="49" y="18"/>
                    <a:pt x="50" y="18"/>
                    <a:pt x="50" y="18"/>
                  </a:cubicBezTo>
                  <a:cubicBezTo>
                    <a:pt x="50" y="19"/>
                    <a:pt x="51" y="19"/>
                    <a:pt x="51" y="20"/>
                  </a:cubicBezTo>
                  <a:cubicBezTo>
                    <a:pt x="51" y="20"/>
                    <a:pt x="51" y="22"/>
                    <a:pt x="50" y="22"/>
                  </a:cubicBezTo>
                  <a:cubicBezTo>
                    <a:pt x="49" y="22"/>
                    <a:pt x="48" y="21"/>
                    <a:pt x="47" y="22"/>
                  </a:cubicBezTo>
                  <a:cubicBezTo>
                    <a:pt x="47" y="22"/>
                    <a:pt x="46" y="22"/>
                    <a:pt x="45" y="22"/>
                  </a:cubicBezTo>
                  <a:cubicBezTo>
                    <a:pt x="45" y="21"/>
                    <a:pt x="45" y="21"/>
                    <a:pt x="45" y="20"/>
                  </a:cubicBezTo>
                  <a:cubicBezTo>
                    <a:pt x="45" y="19"/>
                    <a:pt x="45" y="19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6" y="19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5" y="17"/>
                    <a:pt x="46" y="17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5"/>
                    <a:pt x="45" y="16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5"/>
                    <a:pt x="45" y="15"/>
                  </a:cubicBezTo>
                  <a:cubicBezTo>
                    <a:pt x="45" y="15"/>
                    <a:pt x="45" y="15"/>
                    <a:pt x="45" y="14"/>
                  </a:cubicBezTo>
                  <a:cubicBezTo>
                    <a:pt x="45" y="14"/>
                    <a:pt x="45" y="15"/>
                    <a:pt x="44" y="15"/>
                  </a:cubicBezTo>
                  <a:cubicBezTo>
                    <a:pt x="44" y="15"/>
                    <a:pt x="43" y="15"/>
                    <a:pt x="43" y="16"/>
                  </a:cubicBezTo>
                  <a:cubicBezTo>
                    <a:pt x="43" y="15"/>
                    <a:pt x="44" y="14"/>
                    <a:pt x="44" y="14"/>
                  </a:cubicBezTo>
                  <a:cubicBezTo>
                    <a:pt x="44" y="14"/>
                    <a:pt x="44" y="14"/>
                    <a:pt x="44" y="13"/>
                  </a:cubicBezTo>
                  <a:cubicBezTo>
                    <a:pt x="43" y="14"/>
                    <a:pt x="42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4"/>
                    <a:pt x="42" y="13"/>
                    <a:pt x="42" y="12"/>
                  </a:cubicBezTo>
                  <a:cubicBezTo>
                    <a:pt x="43" y="11"/>
                    <a:pt x="45" y="11"/>
                    <a:pt x="46" y="10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7" y="10"/>
                    <a:pt x="46" y="10"/>
                  </a:cubicBezTo>
                  <a:cubicBezTo>
                    <a:pt x="46" y="11"/>
                    <a:pt x="45" y="11"/>
                    <a:pt x="44" y="12"/>
                  </a:cubicBezTo>
                  <a:cubicBezTo>
                    <a:pt x="45" y="13"/>
                    <a:pt x="45" y="12"/>
                    <a:pt x="45" y="12"/>
                  </a:cubicBezTo>
                  <a:cubicBezTo>
                    <a:pt x="46" y="12"/>
                    <a:pt x="46" y="11"/>
                    <a:pt x="46" y="11"/>
                  </a:cubicBezTo>
                  <a:cubicBezTo>
                    <a:pt x="47" y="12"/>
                    <a:pt x="47" y="11"/>
                    <a:pt x="48" y="12"/>
                  </a:cubicBezTo>
                  <a:cubicBezTo>
                    <a:pt x="47" y="12"/>
                    <a:pt x="47" y="12"/>
                    <a:pt x="46" y="12"/>
                  </a:cubicBezTo>
                  <a:cubicBezTo>
                    <a:pt x="46" y="13"/>
                    <a:pt x="46" y="13"/>
                    <a:pt x="45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3"/>
                    <a:pt x="47" y="13"/>
                    <a:pt x="48" y="13"/>
                  </a:cubicBezTo>
                  <a:cubicBezTo>
                    <a:pt x="49" y="13"/>
                    <a:pt x="49" y="14"/>
                    <a:pt x="49" y="15"/>
                  </a:cubicBezTo>
                  <a:close/>
                  <a:moveTo>
                    <a:pt x="51" y="25"/>
                  </a:moveTo>
                  <a:cubicBezTo>
                    <a:pt x="50" y="26"/>
                    <a:pt x="50" y="26"/>
                    <a:pt x="50" y="26"/>
                  </a:cubicBezTo>
                  <a:cubicBezTo>
                    <a:pt x="50" y="25"/>
                    <a:pt x="49" y="25"/>
                    <a:pt x="49" y="24"/>
                  </a:cubicBezTo>
                  <a:cubicBezTo>
                    <a:pt x="49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5"/>
                    <a:pt x="49" y="26"/>
                    <a:pt x="50" y="27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5"/>
                    <a:pt x="47" y="25"/>
                    <a:pt x="46" y="24"/>
                  </a:cubicBezTo>
                  <a:cubicBezTo>
                    <a:pt x="46" y="24"/>
                    <a:pt x="45" y="24"/>
                    <a:pt x="45" y="23"/>
                  </a:cubicBezTo>
                  <a:cubicBezTo>
                    <a:pt x="45" y="23"/>
                    <a:pt x="45" y="22"/>
                    <a:pt x="45" y="22"/>
                  </a:cubicBezTo>
                  <a:cubicBezTo>
                    <a:pt x="46" y="22"/>
                    <a:pt x="46" y="22"/>
                    <a:pt x="47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2"/>
                    <a:pt x="50" y="23"/>
                    <a:pt x="50" y="23"/>
                  </a:cubicBezTo>
                  <a:cubicBezTo>
                    <a:pt x="51" y="23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lose/>
                  <a:moveTo>
                    <a:pt x="52" y="36"/>
                  </a:moveTo>
                  <a:cubicBezTo>
                    <a:pt x="51" y="36"/>
                    <a:pt x="51" y="36"/>
                    <a:pt x="51" y="36"/>
                  </a:cubicBezTo>
                  <a:cubicBezTo>
                    <a:pt x="49" y="36"/>
                    <a:pt x="50" y="34"/>
                    <a:pt x="50" y="33"/>
                  </a:cubicBezTo>
                  <a:cubicBezTo>
                    <a:pt x="50" y="33"/>
                    <a:pt x="49" y="32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3"/>
                    <a:pt x="52" y="34"/>
                    <a:pt x="52" y="36"/>
                  </a:cubicBezTo>
                  <a:close/>
                  <a:moveTo>
                    <a:pt x="45" y="39"/>
                  </a:moveTo>
                  <a:cubicBezTo>
                    <a:pt x="45" y="39"/>
                    <a:pt x="46" y="39"/>
                    <a:pt x="46" y="39"/>
                  </a:cubicBezTo>
                  <a:cubicBezTo>
                    <a:pt x="46" y="39"/>
                    <a:pt x="46" y="40"/>
                    <a:pt x="47" y="40"/>
                  </a:cubicBezTo>
                  <a:cubicBezTo>
                    <a:pt x="48" y="41"/>
                    <a:pt x="49" y="42"/>
                    <a:pt x="50" y="43"/>
                  </a:cubicBezTo>
                  <a:cubicBezTo>
                    <a:pt x="51" y="43"/>
                    <a:pt x="51" y="43"/>
                    <a:pt x="52" y="44"/>
                  </a:cubicBezTo>
                  <a:cubicBezTo>
                    <a:pt x="52" y="44"/>
                    <a:pt x="51" y="45"/>
                    <a:pt x="51" y="45"/>
                  </a:cubicBezTo>
                  <a:cubicBezTo>
                    <a:pt x="49" y="45"/>
                    <a:pt x="48" y="44"/>
                    <a:pt x="47" y="43"/>
                  </a:cubicBezTo>
                  <a:cubicBezTo>
                    <a:pt x="46" y="42"/>
                    <a:pt x="46" y="40"/>
                    <a:pt x="45" y="39"/>
                  </a:cubicBezTo>
                  <a:close/>
                  <a:moveTo>
                    <a:pt x="44" y="66"/>
                  </a:moveTo>
                  <a:cubicBezTo>
                    <a:pt x="43" y="67"/>
                    <a:pt x="41" y="66"/>
                    <a:pt x="40" y="65"/>
                  </a:cubicBezTo>
                  <a:cubicBezTo>
                    <a:pt x="39" y="64"/>
                    <a:pt x="39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2"/>
                    <a:pt x="41" y="63"/>
                    <a:pt x="42" y="64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2" y="64"/>
                    <a:pt x="43" y="64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1" y="62"/>
                    <a:pt x="41" y="61"/>
                    <a:pt x="40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2" y="60"/>
                    <a:pt x="44" y="61"/>
                    <a:pt x="45" y="62"/>
                  </a:cubicBezTo>
                  <a:cubicBezTo>
                    <a:pt x="45" y="63"/>
                    <a:pt x="46" y="64"/>
                    <a:pt x="46" y="65"/>
                  </a:cubicBezTo>
                  <a:cubicBezTo>
                    <a:pt x="45" y="65"/>
                    <a:pt x="45" y="66"/>
                    <a:pt x="44" y="66"/>
                  </a:cubicBezTo>
                  <a:close/>
                  <a:moveTo>
                    <a:pt x="47" y="95"/>
                  </a:moveTo>
                  <a:cubicBezTo>
                    <a:pt x="47" y="95"/>
                    <a:pt x="47" y="95"/>
                    <a:pt x="47" y="95"/>
                  </a:cubicBezTo>
                  <a:cubicBezTo>
                    <a:pt x="46" y="94"/>
                    <a:pt x="45" y="95"/>
                    <a:pt x="45" y="95"/>
                  </a:cubicBezTo>
                  <a:cubicBezTo>
                    <a:pt x="44" y="94"/>
                    <a:pt x="44" y="94"/>
                    <a:pt x="44" y="93"/>
                  </a:cubicBezTo>
                  <a:cubicBezTo>
                    <a:pt x="45" y="93"/>
                    <a:pt x="45" y="92"/>
                    <a:pt x="46" y="92"/>
                  </a:cubicBezTo>
                  <a:cubicBezTo>
                    <a:pt x="46" y="92"/>
                    <a:pt x="46" y="91"/>
                    <a:pt x="45" y="91"/>
                  </a:cubicBezTo>
                  <a:cubicBezTo>
                    <a:pt x="45" y="91"/>
                    <a:pt x="44" y="92"/>
                    <a:pt x="44" y="92"/>
                  </a:cubicBezTo>
                  <a:cubicBezTo>
                    <a:pt x="43" y="91"/>
                    <a:pt x="43" y="90"/>
                    <a:pt x="43" y="89"/>
                  </a:cubicBezTo>
                  <a:cubicBezTo>
                    <a:pt x="43" y="89"/>
                    <a:pt x="44" y="89"/>
                    <a:pt x="44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7" y="90"/>
                    <a:pt x="47" y="92"/>
                    <a:pt x="47" y="93"/>
                  </a:cubicBezTo>
                  <a:cubicBezTo>
                    <a:pt x="47" y="93"/>
                    <a:pt x="48" y="94"/>
                    <a:pt x="47" y="95"/>
                  </a:cubicBezTo>
                  <a:close/>
                  <a:moveTo>
                    <a:pt x="45" y="97"/>
                  </a:moveTo>
                  <a:cubicBezTo>
                    <a:pt x="45" y="96"/>
                    <a:pt x="45" y="96"/>
                    <a:pt x="45" y="96"/>
                  </a:cubicBezTo>
                  <a:cubicBezTo>
                    <a:pt x="45" y="95"/>
                    <a:pt x="46" y="96"/>
                    <a:pt x="47" y="96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47" y="97"/>
                    <a:pt x="46" y="97"/>
                    <a:pt x="46" y="98"/>
                  </a:cubicBezTo>
                  <a:cubicBezTo>
                    <a:pt x="46" y="98"/>
                    <a:pt x="46" y="98"/>
                    <a:pt x="46" y="99"/>
                  </a:cubicBezTo>
                  <a:cubicBezTo>
                    <a:pt x="45" y="99"/>
                    <a:pt x="45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99"/>
                    <a:pt x="45" y="98"/>
                    <a:pt x="45" y="97"/>
                  </a:cubicBezTo>
                  <a:close/>
                  <a:moveTo>
                    <a:pt x="18" y="97"/>
                  </a:moveTo>
                  <a:cubicBezTo>
                    <a:pt x="19" y="97"/>
                    <a:pt x="20" y="97"/>
                    <a:pt x="20" y="98"/>
                  </a:cubicBezTo>
                  <a:cubicBezTo>
                    <a:pt x="20" y="98"/>
                    <a:pt x="20" y="99"/>
                    <a:pt x="20" y="100"/>
                  </a:cubicBezTo>
                  <a:cubicBezTo>
                    <a:pt x="20" y="100"/>
                    <a:pt x="20" y="101"/>
                    <a:pt x="2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2"/>
                    <a:pt x="19" y="102"/>
                    <a:pt x="19" y="101"/>
                  </a:cubicBezTo>
                  <a:cubicBezTo>
                    <a:pt x="18" y="100"/>
                    <a:pt x="17" y="100"/>
                    <a:pt x="17" y="98"/>
                  </a:cubicBezTo>
                  <a:cubicBezTo>
                    <a:pt x="17" y="98"/>
                    <a:pt x="18" y="97"/>
                    <a:pt x="18" y="97"/>
                  </a:cubicBezTo>
                  <a:close/>
                  <a:moveTo>
                    <a:pt x="13" y="97"/>
                  </a:moveTo>
                  <a:cubicBezTo>
                    <a:pt x="13" y="96"/>
                    <a:pt x="14" y="96"/>
                    <a:pt x="15" y="97"/>
                  </a:cubicBezTo>
                  <a:cubicBezTo>
                    <a:pt x="15" y="97"/>
                    <a:pt x="14" y="98"/>
                    <a:pt x="14" y="99"/>
                  </a:cubicBezTo>
                  <a:cubicBezTo>
                    <a:pt x="15" y="99"/>
                    <a:pt x="15" y="100"/>
                    <a:pt x="16" y="10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5" y="101"/>
                    <a:pt x="15" y="100"/>
                    <a:pt x="14" y="100"/>
                  </a:cubicBezTo>
                  <a:cubicBezTo>
                    <a:pt x="13" y="100"/>
                    <a:pt x="13" y="99"/>
                    <a:pt x="13" y="98"/>
                  </a:cubicBezTo>
                  <a:cubicBezTo>
                    <a:pt x="13" y="98"/>
                    <a:pt x="12" y="97"/>
                    <a:pt x="13" y="97"/>
                  </a:cubicBezTo>
                  <a:close/>
                  <a:moveTo>
                    <a:pt x="11" y="94"/>
                  </a:moveTo>
                  <a:cubicBezTo>
                    <a:pt x="12" y="93"/>
                    <a:pt x="12" y="92"/>
                    <a:pt x="12" y="91"/>
                  </a:cubicBezTo>
                  <a:cubicBezTo>
                    <a:pt x="12" y="90"/>
                    <a:pt x="13" y="90"/>
                    <a:pt x="13" y="90"/>
                  </a:cubicBezTo>
                  <a:cubicBezTo>
                    <a:pt x="14" y="90"/>
                    <a:pt x="15" y="89"/>
                    <a:pt x="15" y="90"/>
                  </a:cubicBezTo>
                  <a:cubicBezTo>
                    <a:pt x="15" y="90"/>
                    <a:pt x="16" y="90"/>
                    <a:pt x="15" y="91"/>
                  </a:cubicBezTo>
                  <a:cubicBezTo>
                    <a:pt x="15" y="91"/>
                    <a:pt x="15" y="92"/>
                    <a:pt x="14" y="92"/>
                  </a:cubicBezTo>
                  <a:cubicBezTo>
                    <a:pt x="14" y="92"/>
                    <a:pt x="13" y="92"/>
                    <a:pt x="13" y="93"/>
                  </a:cubicBezTo>
                  <a:cubicBezTo>
                    <a:pt x="13" y="93"/>
                    <a:pt x="14" y="93"/>
                    <a:pt x="15" y="93"/>
                  </a:cubicBezTo>
                  <a:cubicBezTo>
                    <a:pt x="15" y="94"/>
                    <a:pt x="15" y="95"/>
                    <a:pt x="15" y="95"/>
                  </a:cubicBezTo>
                  <a:cubicBezTo>
                    <a:pt x="14" y="96"/>
                    <a:pt x="13" y="96"/>
                    <a:pt x="13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1" y="96"/>
                    <a:pt x="11" y="95"/>
                    <a:pt x="11" y="94"/>
                  </a:cubicBezTo>
                  <a:close/>
                  <a:moveTo>
                    <a:pt x="12" y="70"/>
                  </a:move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2"/>
                    <a:pt x="14" y="75"/>
                    <a:pt x="14" y="77"/>
                  </a:cubicBezTo>
                  <a:cubicBezTo>
                    <a:pt x="14" y="79"/>
                    <a:pt x="14" y="81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cubicBezTo>
                    <a:pt x="16" y="87"/>
                    <a:pt x="15" y="88"/>
                    <a:pt x="15" y="89"/>
                  </a:cubicBezTo>
                  <a:cubicBezTo>
                    <a:pt x="14" y="89"/>
                    <a:pt x="14" y="88"/>
                    <a:pt x="14" y="87"/>
                  </a:cubicBezTo>
                  <a:cubicBezTo>
                    <a:pt x="13" y="84"/>
                    <a:pt x="12" y="81"/>
                    <a:pt x="12" y="77"/>
                  </a:cubicBezTo>
                  <a:cubicBezTo>
                    <a:pt x="12" y="76"/>
                    <a:pt x="12" y="74"/>
                    <a:pt x="12" y="72"/>
                  </a:cubicBezTo>
                  <a:cubicBezTo>
                    <a:pt x="11" y="72"/>
                    <a:pt x="11" y="71"/>
                    <a:pt x="11" y="70"/>
                  </a:cubicBezTo>
                  <a:cubicBezTo>
                    <a:pt x="12" y="69"/>
                    <a:pt x="12" y="70"/>
                    <a:pt x="12" y="70"/>
                  </a:cubicBezTo>
                  <a:close/>
                  <a:moveTo>
                    <a:pt x="13" y="63"/>
                  </a:moveTo>
                  <a:cubicBezTo>
                    <a:pt x="13" y="63"/>
                    <a:pt x="13" y="63"/>
                    <a:pt x="13" y="63"/>
                  </a:cubicBezTo>
                  <a:cubicBezTo>
                    <a:pt x="14" y="62"/>
                    <a:pt x="15" y="62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3"/>
                    <a:pt x="15" y="64"/>
                    <a:pt x="14" y="65"/>
                  </a:cubicBezTo>
                  <a:cubicBezTo>
                    <a:pt x="14" y="65"/>
                    <a:pt x="14" y="66"/>
                    <a:pt x="14" y="66"/>
                  </a:cubicBezTo>
                  <a:cubicBezTo>
                    <a:pt x="15" y="65"/>
                    <a:pt x="16" y="64"/>
                    <a:pt x="16" y="64"/>
                  </a:cubicBezTo>
                  <a:cubicBezTo>
                    <a:pt x="17" y="63"/>
                    <a:pt x="17" y="62"/>
                    <a:pt x="18" y="62"/>
                  </a:cubicBezTo>
                  <a:cubicBezTo>
                    <a:pt x="18" y="62"/>
                    <a:pt x="18" y="63"/>
                    <a:pt x="18" y="63"/>
                  </a:cubicBezTo>
                  <a:cubicBezTo>
                    <a:pt x="18" y="66"/>
                    <a:pt x="16" y="68"/>
                    <a:pt x="14" y="69"/>
                  </a:cubicBezTo>
                  <a:cubicBezTo>
                    <a:pt x="14" y="69"/>
                    <a:pt x="13" y="69"/>
                    <a:pt x="13" y="69"/>
                  </a:cubicBezTo>
                  <a:cubicBezTo>
                    <a:pt x="12" y="69"/>
                    <a:pt x="11" y="68"/>
                    <a:pt x="11" y="68"/>
                  </a:cubicBezTo>
                  <a:cubicBezTo>
                    <a:pt x="11" y="66"/>
                    <a:pt x="12" y="65"/>
                    <a:pt x="13" y="63"/>
                  </a:cubicBezTo>
                  <a:close/>
                  <a:moveTo>
                    <a:pt x="12" y="43"/>
                  </a:moveTo>
                  <a:cubicBezTo>
                    <a:pt x="12" y="43"/>
                    <a:pt x="12" y="44"/>
                    <a:pt x="12" y="44"/>
                  </a:cubicBezTo>
                  <a:cubicBezTo>
                    <a:pt x="12" y="47"/>
                    <a:pt x="12" y="50"/>
                    <a:pt x="12" y="53"/>
                  </a:cubicBezTo>
                  <a:cubicBezTo>
                    <a:pt x="12" y="56"/>
                    <a:pt x="13" y="60"/>
                    <a:pt x="13" y="63"/>
                  </a:cubicBezTo>
                  <a:cubicBezTo>
                    <a:pt x="13" y="63"/>
                    <a:pt x="12" y="63"/>
                    <a:pt x="12" y="64"/>
                  </a:cubicBezTo>
                  <a:cubicBezTo>
                    <a:pt x="12" y="64"/>
                    <a:pt x="11" y="65"/>
                    <a:pt x="11" y="65"/>
                  </a:cubicBezTo>
                  <a:cubicBezTo>
                    <a:pt x="10" y="64"/>
                    <a:pt x="11" y="63"/>
                    <a:pt x="10" y="62"/>
                  </a:cubicBezTo>
                  <a:cubicBezTo>
                    <a:pt x="10" y="57"/>
                    <a:pt x="10" y="52"/>
                    <a:pt x="10" y="47"/>
                  </a:cubicBezTo>
                  <a:cubicBezTo>
                    <a:pt x="10" y="46"/>
                    <a:pt x="10" y="46"/>
                    <a:pt x="11" y="45"/>
                  </a:cubicBezTo>
                  <a:cubicBezTo>
                    <a:pt x="11" y="44"/>
                    <a:pt x="11" y="44"/>
                    <a:pt x="12" y="43"/>
                  </a:cubicBezTo>
                  <a:close/>
                  <a:moveTo>
                    <a:pt x="17" y="16"/>
                  </a:moveTo>
                  <a:cubicBezTo>
                    <a:pt x="19" y="16"/>
                    <a:pt x="20" y="16"/>
                    <a:pt x="22" y="17"/>
                  </a:cubicBezTo>
                  <a:cubicBezTo>
                    <a:pt x="23" y="19"/>
                    <a:pt x="23" y="21"/>
                    <a:pt x="22" y="23"/>
                  </a:cubicBezTo>
                  <a:cubicBezTo>
                    <a:pt x="22" y="24"/>
                    <a:pt x="21" y="25"/>
                    <a:pt x="19" y="25"/>
                  </a:cubicBezTo>
                  <a:cubicBezTo>
                    <a:pt x="18" y="26"/>
                    <a:pt x="16" y="25"/>
                    <a:pt x="15" y="24"/>
                  </a:cubicBezTo>
                  <a:cubicBezTo>
                    <a:pt x="14" y="23"/>
                    <a:pt x="13" y="22"/>
                    <a:pt x="14" y="20"/>
                  </a:cubicBezTo>
                  <a:cubicBezTo>
                    <a:pt x="14" y="18"/>
                    <a:pt x="15" y="17"/>
                    <a:pt x="17" y="16"/>
                  </a:cubicBezTo>
                  <a:close/>
                  <a:moveTo>
                    <a:pt x="21" y="12"/>
                  </a:moveTo>
                  <a:cubicBezTo>
                    <a:pt x="19" y="12"/>
                    <a:pt x="18" y="13"/>
                    <a:pt x="17" y="13"/>
                  </a:cubicBezTo>
                  <a:cubicBezTo>
                    <a:pt x="17" y="13"/>
                    <a:pt x="17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20" y="11"/>
                    <a:pt x="21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2"/>
                    <a:pt x="21" y="12"/>
                  </a:cubicBezTo>
                  <a:close/>
                  <a:moveTo>
                    <a:pt x="23" y="14"/>
                  </a:move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2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1" y="14"/>
                    <a:pt x="20" y="14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20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3" y="13"/>
                    <a:pt x="23" y="14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4" y="11"/>
                    <a:pt x="24" y="12"/>
                    <a:pt x="23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1"/>
                    <a:pt x="26" y="11"/>
                    <a:pt x="25" y="12"/>
                  </a:cubicBezTo>
                  <a:close/>
                  <a:moveTo>
                    <a:pt x="24" y="16"/>
                  </a:move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4" y="15"/>
                    <a:pt x="24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4" y="16"/>
                    <a:pt x="24" y="16"/>
                  </a:cubicBezTo>
                  <a:close/>
                  <a:moveTo>
                    <a:pt x="26" y="19"/>
                  </a:moveTo>
                  <a:cubicBezTo>
                    <a:pt x="25" y="18"/>
                    <a:pt x="26" y="18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7"/>
                    <a:pt x="25" y="17"/>
                    <a:pt x="26" y="16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27" y="17"/>
                    <a:pt x="26" y="18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32" y="51"/>
                  </a:moveTo>
                  <a:cubicBezTo>
                    <a:pt x="31" y="52"/>
                    <a:pt x="30" y="53"/>
                    <a:pt x="28" y="53"/>
                  </a:cubicBezTo>
                  <a:cubicBezTo>
                    <a:pt x="27" y="53"/>
                    <a:pt x="26" y="52"/>
                    <a:pt x="26" y="52"/>
                  </a:cubicBezTo>
                  <a:cubicBezTo>
                    <a:pt x="26" y="51"/>
                    <a:pt x="25" y="51"/>
                    <a:pt x="25" y="50"/>
                  </a:cubicBezTo>
                  <a:cubicBezTo>
                    <a:pt x="25" y="49"/>
                    <a:pt x="24" y="47"/>
                    <a:pt x="24" y="46"/>
                  </a:cubicBezTo>
                  <a:cubicBezTo>
                    <a:pt x="24" y="44"/>
                    <a:pt x="25" y="42"/>
                    <a:pt x="25" y="40"/>
                  </a:cubicBezTo>
                  <a:cubicBezTo>
                    <a:pt x="25" y="40"/>
                    <a:pt x="25" y="39"/>
                    <a:pt x="26" y="40"/>
                  </a:cubicBezTo>
                  <a:cubicBezTo>
                    <a:pt x="26" y="41"/>
                    <a:pt x="25" y="43"/>
                    <a:pt x="26" y="44"/>
                  </a:cubicBezTo>
                  <a:cubicBezTo>
                    <a:pt x="26" y="44"/>
                    <a:pt x="26" y="45"/>
                    <a:pt x="27" y="45"/>
                  </a:cubicBezTo>
                  <a:cubicBezTo>
                    <a:pt x="27" y="44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5"/>
                    <a:pt x="27" y="47"/>
                    <a:pt x="28" y="48"/>
                  </a:cubicBezTo>
                  <a:cubicBezTo>
                    <a:pt x="28" y="49"/>
                    <a:pt x="29" y="49"/>
                    <a:pt x="29" y="49"/>
                  </a:cubicBezTo>
                  <a:cubicBezTo>
                    <a:pt x="29" y="49"/>
                    <a:pt x="29" y="48"/>
                    <a:pt x="29" y="48"/>
                  </a:cubicBezTo>
                  <a:cubicBezTo>
                    <a:pt x="28" y="46"/>
                    <a:pt x="28" y="43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0" y="42"/>
                    <a:pt x="29" y="44"/>
                    <a:pt x="30" y="45"/>
                  </a:cubicBezTo>
                  <a:cubicBezTo>
                    <a:pt x="30" y="45"/>
                    <a:pt x="30" y="44"/>
                    <a:pt x="31" y="44"/>
                  </a:cubicBezTo>
                  <a:cubicBezTo>
                    <a:pt x="31" y="42"/>
                    <a:pt x="30" y="41"/>
                    <a:pt x="31" y="39"/>
                  </a:cubicBezTo>
                  <a:cubicBezTo>
                    <a:pt x="31" y="39"/>
                    <a:pt x="31" y="40"/>
                    <a:pt x="31" y="40"/>
                  </a:cubicBezTo>
                  <a:cubicBezTo>
                    <a:pt x="32" y="43"/>
                    <a:pt x="35" y="47"/>
                    <a:pt x="32" y="51"/>
                  </a:cubicBezTo>
                  <a:close/>
                  <a:moveTo>
                    <a:pt x="41" y="40"/>
                  </a:moveTo>
                  <a:cubicBezTo>
                    <a:pt x="40" y="39"/>
                    <a:pt x="40" y="37"/>
                    <a:pt x="39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7"/>
                    <a:pt x="41" y="38"/>
                    <a:pt x="42" y="38"/>
                  </a:cubicBezTo>
                  <a:cubicBezTo>
                    <a:pt x="43" y="38"/>
                    <a:pt x="42" y="37"/>
                    <a:pt x="42" y="37"/>
                  </a:cubicBezTo>
                  <a:cubicBezTo>
                    <a:pt x="42" y="36"/>
                    <a:pt x="42" y="36"/>
                    <a:pt x="42" y="35"/>
                  </a:cubicBezTo>
                  <a:cubicBezTo>
                    <a:pt x="42" y="35"/>
                    <a:pt x="42" y="36"/>
                    <a:pt x="43" y="36"/>
                  </a:cubicBezTo>
                  <a:cubicBezTo>
                    <a:pt x="43" y="36"/>
                    <a:pt x="44" y="37"/>
                    <a:pt x="44" y="38"/>
                  </a:cubicBezTo>
                  <a:cubicBezTo>
                    <a:pt x="44" y="39"/>
                    <a:pt x="44" y="40"/>
                    <a:pt x="44" y="41"/>
                  </a:cubicBezTo>
                  <a:cubicBezTo>
                    <a:pt x="43" y="41"/>
                    <a:pt x="42" y="41"/>
                    <a:pt x="41" y="40"/>
                  </a:cubicBezTo>
                  <a:close/>
                  <a:moveTo>
                    <a:pt x="40" y="41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4"/>
                    <a:pt x="42" y="44"/>
                    <a:pt x="41" y="44"/>
                  </a:cubicBezTo>
                  <a:cubicBezTo>
                    <a:pt x="41" y="44"/>
                    <a:pt x="40" y="44"/>
                    <a:pt x="39" y="43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2"/>
                    <a:pt x="41" y="42"/>
                  </a:cubicBezTo>
                  <a:cubicBezTo>
                    <a:pt x="41" y="41"/>
                    <a:pt x="40" y="41"/>
                    <a:pt x="40" y="41"/>
                  </a:cubicBezTo>
                  <a:close/>
                  <a:moveTo>
                    <a:pt x="37" y="49"/>
                  </a:moveTo>
                  <a:cubicBezTo>
                    <a:pt x="36" y="48"/>
                    <a:pt x="36" y="47"/>
                    <a:pt x="35" y="46"/>
                  </a:cubicBezTo>
                  <a:cubicBezTo>
                    <a:pt x="35" y="45"/>
                    <a:pt x="35" y="45"/>
                    <a:pt x="35" y="44"/>
                  </a:cubicBezTo>
                  <a:cubicBezTo>
                    <a:pt x="36" y="44"/>
                    <a:pt x="36" y="45"/>
                    <a:pt x="36" y="45"/>
                  </a:cubicBezTo>
                  <a:cubicBezTo>
                    <a:pt x="36" y="45"/>
                    <a:pt x="37" y="46"/>
                    <a:pt x="38" y="47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7"/>
                  </a:cubicBezTo>
                  <a:cubicBezTo>
                    <a:pt x="39" y="47"/>
                    <a:pt x="38" y="46"/>
                    <a:pt x="38" y="46"/>
                  </a:cubicBezTo>
                  <a:cubicBezTo>
                    <a:pt x="38" y="45"/>
                    <a:pt x="37" y="44"/>
                    <a:pt x="37" y="43"/>
                  </a:cubicBezTo>
                  <a:cubicBezTo>
                    <a:pt x="37" y="43"/>
                    <a:pt x="38" y="44"/>
                    <a:pt x="38" y="44"/>
                  </a:cubicBezTo>
                  <a:cubicBezTo>
                    <a:pt x="39" y="44"/>
                    <a:pt x="41" y="45"/>
                    <a:pt x="41" y="46"/>
                  </a:cubicBezTo>
                  <a:cubicBezTo>
                    <a:pt x="41" y="47"/>
                    <a:pt x="41" y="48"/>
                    <a:pt x="40" y="49"/>
                  </a:cubicBezTo>
                  <a:cubicBezTo>
                    <a:pt x="39" y="49"/>
                    <a:pt x="38" y="49"/>
                    <a:pt x="37" y="49"/>
                  </a:cubicBezTo>
                  <a:close/>
                  <a:moveTo>
                    <a:pt x="40" y="73"/>
                  </a:moveTo>
                  <a:cubicBezTo>
                    <a:pt x="40" y="74"/>
                    <a:pt x="40" y="74"/>
                    <a:pt x="39" y="74"/>
                  </a:cubicBezTo>
                  <a:cubicBezTo>
                    <a:pt x="38" y="73"/>
                    <a:pt x="37" y="71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8" y="71"/>
                    <a:pt x="38" y="72"/>
                    <a:pt x="39" y="71"/>
                  </a:cubicBezTo>
                  <a:cubicBezTo>
                    <a:pt x="39" y="71"/>
                    <a:pt x="38" y="70"/>
                    <a:pt x="38" y="70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9" y="70"/>
                    <a:pt x="40" y="71"/>
                    <a:pt x="41" y="71"/>
                  </a:cubicBezTo>
                  <a:cubicBezTo>
                    <a:pt x="41" y="72"/>
                    <a:pt x="41" y="73"/>
                    <a:pt x="40" y="73"/>
                  </a:cubicBezTo>
                  <a:close/>
                  <a:moveTo>
                    <a:pt x="38" y="83"/>
                  </a:moveTo>
                  <a:cubicBezTo>
                    <a:pt x="38" y="81"/>
                    <a:pt x="38" y="80"/>
                    <a:pt x="38" y="78"/>
                  </a:cubicBezTo>
                  <a:cubicBezTo>
                    <a:pt x="38" y="78"/>
                    <a:pt x="39" y="78"/>
                    <a:pt x="39" y="78"/>
                  </a:cubicBezTo>
                  <a:cubicBezTo>
                    <a:pt x="39" y="80"/>
                    <a:pt x="39" y="81"/>
                    <a:pt x="39" y="83"/>
                  </a:cubicBezTo>
                  <a:cubicBezTo>
                    <a:pt x="39" y="84"/>
                    <a:pt x="39" y="85"/>
                    <a:pt x="39" y="86"/>
                  </a:cubicBezTo>
                  <a:cubicBezTo>
                    <a:pt x="38" y="86"/>
                    <a:pt x="38" y="86"/>
                    <a:pt x="38" y="85"/>
                  </a:cubicBezTo>
                  <a:cubicBezTo>
                    <a:pt x="37" y="85"/>
                    <a:pt x="38" y="84"/>
                    <a:pt x="38" y="83"/>
                  </a:cubicBezTo>
                  <a:close/>
                  <a:moveTo>
                    <a:pt x="31" y="89"/>
                  </a:moveTo>
                  <a:cubicBezTo>
                    <a:pt x="31" y="87"/>
                    <a:pt x="32" y="86"/>
                    <a:pt x="33" y="85"/>
                  </a:cubicBezTo>
                  <a:cubicBezTo>
                    <a:pt x="34" y="84"/>
                    <a:pt x="35" y="82"/>
                    <a:pt x="35" y="81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6" y="81"/>
                    <a:pt x="36" y="82"/>
                    <a:pt x="36" y="83"/>
                  </a:cubicBezTo>
                  <a:cubicBezTo>
                    <a:pt x="36" y="86"/>
                    <a:pt x="33" y="87"/>
                    <a:pt x="32" y="90"/>
                  </a:cubicBezTo>
                  <a:cubicBezTo>
                    <a:pt x="32" y="90"/>
                    <a:pt x="32" y="91"/>
                    <a:pt x="32" y="91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0" y="83"/>
                  </a:moveTo>
                  <a:cubicBezTo>
                    <a:pt x="30" y="83"/>
                    <a:pt x="31" y="82"/>
                    <a:pt x="31" y="82"/>
                  </a:cubicBezTo>
                  <a:cubicBezTo>
                    <a:pt x="32" y="81"/>
                    <a:pt x="32" y="79"/>
                    <a:pt x="33" y="78"/>
                  </a:cubicBezTo>
                  <a:cubicBezTo>
                    <a:pt x="33" y="78"/>
                    <a:pt x="33" y="77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8"/>
                    <a:pt x="34" y="80"/>
                    <a:pt x="34" y="81"/>
                  </a:cubicBezTo>
                  <a:cubicBezTo>
                    <a:pt x="33" y="83"/>
                    <a:pt x="32" y="84"/>
                    <a:pt x="31" y="86"/>
                  </a:cubicBezTo>
                  <a:cubicBezTo>
                    <a:pt x="31" y="86"/>
                    <a:pt x="31" y="87"/>
                    <a:pt x="30" y="87"/>
                  </a:cubicBezTo>
                  <a:cubicBezTo>
                    <a:pt x="30" y="86"/>
                    <a:pt x="30" y="84"/>
                    <a:pt x="30" y="83"/>
                  </a:cubicBezTo>
                  <a:close/>
                  <a:moveTo>
                    <a:pt x="27" y="80"/>
                  </a:moveTo>
                  <a:cubicBezTo>
                    <a:pt x="26" y="79"/>
                    <a:pt x="25" y="78"/>
                    <a:pt x="26" y="76"/>
                  </a:cubicBezTo>
                  <a:cubicBezTo>
                    <a:pt x="26" y="75"/>
                    <a:pt x="26" y="74"/>
                    <a:pt x="27" y="73"/>
                  </a:cubicBezTo>
                  <a:cubicBezTo>
                    <a:pt x="28" y="73"/>
                    <a:pt x="27" y="73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4"/>
                    <a:pt x="28" y="76"/>
                    <a:pt x="27" y="77"/>
                  </a:cubicBezTo>
                  <a:cubicBezTo>
                    <a:pt x="27" y="77"/>
                    <a:pt x="27" y="77"/>
                    <a:pt x="28" y="77"/>
                  </a:cubicBezTo>
                  <a:cubicBezTo>
                    <a:pt x="29" y="78"/>
                    <a:pt x="28" y="76"/>
                    <a:pt x="29" y="76"/>
                  </a:cubicBezTo>
                  <a:cubicBezTo>
                    <a:pt x="29" y="77"/>
                    <a:pt x="29" y="78"/>
                    <a:pt x="28" y="78"/>
                  </a:cubicBezTo>
                  <a:cubicBezTo>
                    <a:pt x="28" y="78"/>
                    <a:pt x="28" y="78"/>
                    <a:pt x="29" y="79"/>
                  </a:cubicBezTo>
                  <a:cubicBezTo>
                    <a:pt x="29" y="79"/>
                    <a:pt x="29" y="78"/>
                    <a:pt x="30" y="77"/>
                  </a:cubicBezTo>
                  <a:cubicBezTo>
                    <a:pt x="30" y="76"/>
                    <a:pt x="30" y="75"/>
                    <a:pt x="29" y="74"/>
                  </a:cubicBezTo>
                  <a:cubicBezTo>
                    <a:pt x="29" y="73"/>
                    <a:pt x="29" y="73"/>
                    <a:pt x="29" y="72"/>
                  </a:cubicBezTo>
                  <a:cubicBezTo>
                    <a:pt x="30" y="73"/>
                    <a:pt x="30" y="73"/>
                    <a:pt x="31" y="74"/>
                  </a:cubicBezTo>
                  <a:cubicBezTo>
                    <a:pt x="31" y="75"/>
                    <a:pt x="31" y="76"/>
                    <a:pt x="31" y="78"/>
                  </a:cubicBezTo>
                  <a:cubicBezTo>
                    <a:pt x="31" y="79"/>
                    <a:pt x="30" y="79"/>
                    <a:pt x="29" y="80"/>
                  </a:cubicBezTo>
                  <a:cubicBezTo>
                    <a:pt x="29" y="80"/>
                    <a:pt x="28" y="81"/>
                    <a:pt x="27" y="80"/>
                  </a:cubicBezTo>
                  <a:close/>
                  <a:moveTo>
                    <a:pt x="23" y="83"/>
                  </a:moveTo>
                  <a:cubicBezTo>
                    <a:pt x="23" y="82"/>
                    <a:pt x="22" y="81"/>
                    <a:pt x="22" y="80"/>
                  </a:cubicBezTo>
                  <a:cubicBezTo>
                    <a:pt x="22" y="79"/>
                    <a:pt x="22" y="78"/>
                    <a:pt x="22" y="77"/>
                  </a:cubicBezTo>
                  <a:cubicBezTo>
                    <a:pt x="22" y="77"/>
                    <a:pt x="22" y="77"/>
                    <a:pt x="22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9"/>
                    <a:pt x="24" y="80"/>
                    <a:pt x="25" y="82"/>
                  </a:cubicBezTo>
                  <a:cubicBezTo>
                    <a:pt x="26" y="83"/>
                    <a:pt x="28" y="83"/>
                    <a:pt x="27" y="85"/>
                  </a:cubicBezTo>
                  <a:cubicBezTo>
                    <a:pt x="27" y="85"/>
                    <a:pt x="28" y="86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5"/>
                    <a:pt x="25" y="84"/>
                    <a:pt x="23" y="83"/>
                  </a:cubicBezTo>
                  <a:close/>
                  <a:moveTo>
                    <a:pt x="16" y="90"/>
                  </a:moveTo>
                  <a:cubicBezTo>
                    <a:pt x="16" y="90"/>
                    <a:pt x="17" y="89"/>
                    <a:pt x="17" y="89"/>
                  </a:cubicBezTo>
                  <a:cubicBezTo>
                    <a:pt x="18" y="88"/>
                    <a:pt x="19" y="88"/>
                    <a:pt x="19" y="88"/>
                  </a:cubicBezTo>
                  <a:cubicBezTo>
                    <a:pt x="19" y="88"/>
                    <a:pt x="21" y="88"/>
                    <a:pt x="20" y="88"/>
                  </a:cubicBezTo>
                  <a:cubicBezTo>
                    <a:pt x="20" y="90"/>
                    <a:pt x="19" y="91"/>
                    <a:pt x="20" y="92"/>
                  </a:cubicBezTo>
                  <a:cubicBezTo>
                    <a:pt x="19" y="93"/>
                    <a:pt x="18" y="92"/>
                    <a:pt x="18" y="93"/>
                  </a:cubicBezTo>
                  <a:cubicBezTo>
                    <a:pt x="19" y="94"/>
                    <a:pt x="20" y="93"/>
                    <a:pt x="20" y="94"/>
                  </a:cubicBezTo>
                  <a:cubicBezTo>
                    <a:pt x="20" y="95"/>
                    <a:pt x="20" y="96"/>
                    <a:pt x="21" y="97"/>
                  </a:cubicBezTo>
                  <a:cubicBezTo>
                    <a:pt x="21" y="97"/>
                    <a:pt x="20" y="97"/>
                    <a:pt x="20" y="97"/>
                  </a:cubicBezTo>
                  <a:cubicBezTo>
                    <a:pt x="20" y="96"/>
                    <a:pt x="19" y="96"/>
                    <a:pt x="18" y="97"/>
                  </a:cubicBezTo>
                  <a:cubicBezTo>
                    <a:pt x="17" y="97"/>
                    <a:pt x="17" y="97"/>
                    <a:pt x="16" y="98"/>
                  </a:cubicBezTo>
                  <a:cubicBezTo>
                    <a:pt x="16" y="98"/>
                    <a:pt x="16" y="98"/>
                    <a:pt x="16" y="97"/>
                  </a:cubicBezTo>
                  <a:cubicBezTo>
                    <a:pt x="15" y="95"/>
                    <a:pt x="16" y="93"/>
                    <a:pt x="16" y="90"/>
                  </a:cubicBezTo>
                  <a:close/>
                  <a:moveTo>
                    <a:pt x="18" y="82"/>
                  </a:moveTo>
                  <a:cubicBezTo>
                    <a:pt x="18" y="83"/>
                    <a:pt x="19" y="84"/>
                    <a:pt x="18" y="85"/>
                  </a:cubicBezTo>
                  <a:cubicBezTo>
                    <a:pt x="18" y="86"/>
                    <a:pt x="17" y="86"/>
                    <a:pt x="17" y="86"/>
                  </a:cubicBezTo>
                  <a:cubicBezTo>
                    <a:pt x="17" y="86"/>
                    <a:pt x="17" y="85"/>
                    <a:pt x="17" y="85"/>
                  </a:cubicBezTo>
                  <a:cubicBezTo>
                    <a:pt x="17" y="83"/>
                    <a:pt x="16" y="82"/>
                    <a:pt x="17" y="81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7" y="79"/>
                    <a:pt x="17" y="78"/>
                    <a:pt x="18" y="77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8" y="80"/>
                    <a:pt x="18" y="81"/>
                    <a:pt x="18" y="82"/>
                  </a:cubicBezTo>
                  <a:close/>
                  <a:moveTo>
                    <a:pt x="18" y="71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2"/>
                    <a:pt x="18" y="72"/>
                  </a:cubicBezTo>
                  <a:cubicBezTo>
                    <a:pt x="18" y="73"/>
                    <a:pt x="18" y="73"/>
                    <a:pt x="18" y="74"/>
                  </a:cubicBezTo>
                  <a:cubicBezTo>
                    <a:pt x="18" y="74"/>
                    <a:pt x="18" y="74"/>
                    <a:pt x="19" y="74"/>
                  </a:cubicBezTo>
                  <a:cubicBezTo>
                    <a:pt x="19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3"/>
                    <a:pt x="20" y="73"/>
                  </a:cubicBezTo>
                  <a:cubicBezTo>
                    <a:pt x="20" y="74"/>
                    <a:pt x="19" y="75"/>
                    <a:pt x="18" y="76"/>
                  </a:cubicBezTo>
                  <a:cubicBezTo>
                    <a:pt x="17" y="76"/>
                    <a:pt x="17" y="76"/>
                    <a:pt x="16" y="75"/>
                  </a:cubicBezTo>
                  <a:cubicBezTo>
                    <a:pt x="16" y="74"/>
                    <a:pt x="16" y="73"/>
                    <a:pt x="17" y="73"/>
                  </a:cubicBezTo>
                  <a:cubicBezTo>
                    <a:pt x="17" y="72"/>
                    <a:pt x="18" y="71"/>
                    <a:pt x="18" y="71"/>
                  </a:cubicBezTo>
                  <a:close/>
                  <a:moveTo>
                    <a:pt x="14" y="54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6" y="53"/>
                    <a:pt x="16" y="53"/>
                  </a:cubicBezTo>
                  <a:cubicBezTo>
                    <a:pt x="16" y="54"/>
                    <a:pt x="15" y="55"/>
                    <a:pt x="15" y="56"/>
                  </a:cubicBezTo>
                  <a:cubicBezTo>
                    <a:pt x="15" y="56"/>
                    <a:pt x="15" y="56"/>
                    <a:pt x="15" y="57"/>
                  </a:cubicBezTo>
                  <a:cubicBezTo>
                    <a:pt x="15" y="57"/>
                    <a:pt x="16" y="56"/>
                    <a:pt x="16" y="56"/>
                  </a:cubicBezTo>
                  <a:cubicBezTo>
                    <a:pt x="17" y="55"/>
                    <a:pt x="17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7" y="56"/>
                    <a:pt x="17" y="57"/>
                  </a:cubicBezTo>
                  <a:cubicBezTo>
                    <a:pt x="16" y="58"/>
                    <a:pt x="15" y="59"/>
                    <a:pt x="14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7"/>
                    <a:pt x="13" y="56"/>
                    <a:pt x="14" y="54"/>
                  </a:cubicBezTo>
                  <a:close/>
                  <a:moveTo>
                    <a:pt x="17" y="44"/>
                  </a:moveTo>
                  <a:cubicBezTo>
                    <a:pt x="16" y="45"/>
                    <a:pt x="15" y="45"/>
                    <a:pt x="15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3"/>
                    <a:pt x="15" y="42"/>
                    <a:pt x="15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2"/>
                    <a:pt x="16" y="43"/>
                  </a:cubicBezTo>
                  <a:cubicBezTo>
                    <a:pt x="16" y="43"/>
                    <a:pt x="16" y="42"/>
                    <a:pt x="16" y="42"/>
                  </a:cubicBezTo>
                  <a:cubicBezTo>
                    <a:pt x="17" y="41"/>
                    <a:pt x="17" y="40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41"/>
                    <a:pt x="18" y="42"/>
                    <a:pt x="17" y="44"/>
                  </a:cubicBezTo>
                  <a:close/>
                  <a:moveTo>
                    <a:pt x="25" y="53"/>
                  </a:moveTo>
                  <a:cubicBezTo>
                    <a:pt x="25" y="53"/>
                    <a:pt x="25" y="54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6"/>
                    <a:pt x="24" y="56"/>
                  </a:cubicBezTo>
                  <a:cubicBezTo>
                    <a:pt x="24" y="58"/>
                    <a:pt x="23" y="59"/>
                    <a:pt x="21" y="59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20" y="54"/>
                    <a:pt x="21" y="53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3"/>
                    <a:pt x="22" y="54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6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4"/>
                    <a:pt x="25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2"/>
                    <a:pt x="25" y="52"/>
                    <a:pt x="25" y="53"/>
                  </a:cubicBezTo>
                  <a:close/>
                  <a:moveTo>
                    <a:pt x="23" y="69"/>
                  </a:moveTo>
                  <a:cubicBezTo>
                    <a:pt x="23" y="68"/>
                    <a:pt x="24" y="68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9"/>
                    <a:pt x="24" y="70"/>
                    <a:pt x="24" y="71"/>
                  </a:cubicBezTo>
                  <a:cubicBezTo>
                    <a:pt x="24" y="71"/>
                    <a:pt x="24" y="70"/>
                    <a:pt x="25" y="71"/>
                  </a:cubicBezTo>
                  <a:cubicBezTo>
                    <a:pt x="26" y="70"/>
                    <a:pt x="26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70"/>
                    <a:pt x="26" y="72"/>
                    <a:pt x="26" y="73"/>
                  </a:cubicBezTo>
                  <a:cubicBezTo>
                    <a:pt x="25" y="74"/>
                    <a:pt x="24" y="74"/>
                    <a:pt x="23" y="74"/>
                  </a:cubicBezTo>
                  <a:cubicBezTo>
                    <a:pt x="22" y="74"/>
                    <a:pt x="22" y="74"/>
                    <a:pt x="22" y="73"/>
                  </a:cubicBezTo>
                  <a:cubicBezTo>
                    <a:pt x="21" y="72"/>
                    <a:pt x="22" y="70"/>
                    <a:pt x="23" y="69"/>
                  </a:cubicBezTo>
                  <a:close/>
                  <a:moveTo>
                    <a:pt x="21" y="65"/>
                  </a:moveTo>
                  <a:cubicBezTo>
                    <a:pt x="22" y="65"/>
                    <a:pt x="23" y="64"/>
                    <a:pt x="23" y="63"/>
                  </a:cubicBezTo>
                  <a:cubicBezTo>
                    <a:pt x="23" y="63"/>
                    <a:pt x="23" y="63"/>
                    <a:pt x="24" y="63"/>
                  </a:cubicBezTo>
                  <a:cubicBezTo>
                    <a:pt x="24" y="65"/>
                    <a:pt x="23" y="67"/>
                    <a:pt x="21" y="68"/>
                  </a:cubicBezTo>
                  <a:cubicBezTo>
                    <a:pt x="21" y="68"/>
                    <a:pt x="20" y="68"/>
                    <a:pt x="19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18" y="66"/>
                    <a:pt x="19" y="64"/>
                    <a:pt x="20" y="63"/>
                  </a:cubicBezTo>
                  <a:cubicBezTo>
                    <a:pt x="20" y="63"/>
                    <a:pt x="20" y="62"/>
                    <a:pt x="21" y="62"/>
                  </a:cubicBezTo>
                  <a:cubicBezTo>
                    <a:pt x="22" y="62"/>
                    <a:pt x="21" y="63"/>
                    <a:pt x="21" y="64"/>
                  </a:cubicBezTo>
                  <a:cubicBezTo>
                    <a:pt x="21" y="65"/>
                    <a:pt x="21" y="65"/>
                    <a:pt x="21" y="66"/>
                  </a:cubicBezTo>
                  <a:cubicBezTo>
                    <a:pt x="21" y="66"/>
                    <a:pt x="21" y="66"/>
                    <a:pt x="21" y="65"/>
                  </a:cubicBezTo>
                  <a:close/>
                  <a:moveTo>
                    <a:pt x="36" y="67"/>
                  </a:moveTo>
                  <a:cubicBezTo>
                    <a:pt x="35" y="66"/>
                    <a:pt x="34" y="65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5" y="64"/>
                    <a:pt x="35" y="64"/>
                  </a:cubicBezTo>
                  <a:cubicBezTo>
                    <a:pt x="35" y="65"/>
                    <a:pt x="35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4"/>
                    <a:pt x="36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7" y="64"/>
                    <a:pt x="38" y="65"/>
                    <a:pt x="38" y="67"/>
                  </a:cubicBezTo>
                  <a:cubicBezTo>
                    <a:pt x="38" y="67"/>
                    <a:pt x="37" y="67"/>
                    <a:pt x="37" y="67"/>
                  </a:cubicBezTo>
                  <a:cubicBezTo>
                    <a:pt x="37" y="67"/>
                    <a:pt x="36" y="67"/>
                    <a:pt x="36" y="67"/>
                  </a:cubicBezTo>
                  <a:close/>
                  <a:moveTo>
                    <a:pt x="33" y="70"/>
                  </a:moveTo>
                  <a:cubicBezTo>
                    <a:pt x="33" y="70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5" y="69"/>
                    <a:pt x="36" y="70"/>
                  </a:cubicBezTo>
                  <a:cubicBezTo>
                    <a:pt x="36" y="71"/>
                    <a:pt x="36" y="72"/>
                    <a:pt x="35" y="73"/>
                  </a:cubicBezTo>
                  <a:cubicBezTo>
                    <a:pt x="35" y="73"/>
                    <a:pt x="35" y="74"/>
                    <a:pt x="35" y="74"/>
                  </a:cubicBezTo>
                  <a:cubicBezTo>
                    <a:pt x="35" y="74"/>
                    <a:pt x="34" y="74"/>
                    <a:pt x="34" y="74"/>
                  </a:cubicBezTo>
                  <a:cubicBezTo>
                    <a:pt x="32" y="73"/>
                    <a:pt x="31" y="71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2"/>
                    <a:pt x="33" y="71"/>
                  </a:cubicBezTo>
                  <a:cubicBezTo>
                    <a:pt x="33" y="71"/>
                    <a:pt x="33" y="71"/>
                    <a:pt x="33" y="70"/>
                  </a:cubicBezTo>
                  <a:close/>
                  <a:moveTo>
                    <a:pt x="35" y="54"/>
                  </a:moveTo>
                  <a:cubicBezTo>
                    <a:pt x="34" y="53"/>
                    <a:pt x="34" y="52"/>
                    <a:pt x="34" y="52"/>
                  </a:cubicBezTo>
                  <a:cubicBezTo>
                    <a:pt x="34" y="51"/>
                    <a:pt x="35" y="52"/>
                    <a:pt x="35" y="52"/>
                  </a:cubicBezTo>
                  <a:cubicBezTo>
                    <a:pt x="35" y="54"/>
                    <a:pt x="38" y="54"/>
                    <a:pt x="38" y="56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7" y="58"/>
                    <a:pt x="36" y="58"/>
                    <a:pt x="35" y="58"/>
                  </a:cubicBezTo>
                  <a:cubicBezTo>
                    <a:pt x="34" y="58"/>
                    <a:pt x="33" y="56"/>
                    <a:pt x="32" y="55"/>
                  </a:cubicBezTo>
                  <a:cubicBezTo>
                    <a:pt x="32" y="54"/>
                    <a:pt x="31" y="54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4"/>
                    <a:pt x="34" y="55"/>
                    <a:pt x="35" y="56"/>
                  </a:cubicBezTo>
                  <a:cubicBezTo>
                    <a:pt x="35" y="56"/>
                    <a:pt x="35" y="56"/>
                    <a:pt x="35" y="55"/>
                  </a:cubicBezTo>
                  <a:cubicBezTo>
                    <a:pt x="36" y="55"/>
                    <a:pt x="35" y="55"/>
                    <a:pt x="35" y="54"/>
                  </a:cubicBezTo>
                  <a:close/>
                  <a:moveTo>
                    <a:pt x="26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ubicBezTo>
                    <a:pt x="28" y="59"/>
                    <a:pt x="28" y="61"/>
                    <a:pt x="28" y="61"/>
                  </a:cubicBezTo>
                  <a:cubicBezTo>
                    <a:pt x="28" y="62"/>
                    <a:pt x="28" y="63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3"/>
                    <a:pt x="29" y="62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1"/>
                    <a:pt x="29" y="62"/>
                    <a:pt x="30" y="62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2"/>
                    <a:pt x="30" y="60"/>
                    <a:pt x="31" y="59"/>
                  </a:cubicBez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1" y="57"/>
                    <a:pt x="31" y="58"/>
                  </a:cubicBezTo>
                  <a:cubicBezTo>
                    <a:pt x="31" y="58"/>
                    <a:pt x="32" y="58"/>
                    <a:pt x="32" y="59"/>
                  </a:cubicBezTo>
                  <a:cubicBezTo>
                    <a:pt x="32" y="62"/>
                    <a:pt x="33" y="66"/>
                    <a:pt x="30" y="67"/>
                  </a:cubicBezTo>
                  <a:cubicBezTo>
                    <a:pt x="29" y="68"/>
                    <a:pt x="28" y="68"/>
                    <a:pt x="27" y="67"/>
                  </a:cubicBezTo>
                  <a:cubicBezTo>
                    <a:pt x="26" y="67"/>
                    <a:pt x="26" y="66"/>
                    <a:pt x="26" y="65"/>
                  </a:cubicBezTo>
                  <a:cubicBezTo>
                    <a:pt x="25" y="64"/>
                    <a:pt x="24" y="62"/>
                    <a:pt x="25" y="60"/>
                  </a:cubicBezTo>
                  <a:cubicBezTo>
                    <a:pt x="25" y="58"/>
                    <a:pt x="25" y="57"/>
                    <a:pt x="26" y="55"/>
                  </a:cubicBezTo>
                  <a:cubicBezTo>
                    <a:pt x="27" y="55"/>
                    <a:pt x="26" y="56"/>
                    <a:pt x="26" y="56"/>
                  </a:cubicBezTo>
                  <a:cubicBezTo>
                    <a:pt x="26" y="57"/>
                    <a:pt x="26" y="58"/>
                    <a:pt x="26" y="60"/>
                  </a:cubicBezTo>
                  <a:close/>
                  <a:moveTo>
                    <a:pt x="21" y="40"/>
                  </a:moveTo>
                  <a:cubicBezTo>
                    <a:pt x="22" y="40"/>
                    <a:pt x="23" y="39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9"/>
                    <a:pt x="23" y="41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9" y="41"/>
                  </a:cubicBezTo>
                  <a:cubicBezTo>
                    <a:pt x="19" y="40"/>
                    <a:pt x="20" y="39"/>
                    <a:pt x="21" y="38"/>
                  </a:cubicBezTo>
                  <a:cubicBezTo>
                    <a:pt x="21" y="38"/>
                    <a:pt x="21" y="37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lose/>
                  <a:moveTo>
                    <a:pt x="18" y="48"/>
                  </a:moveTo>
                  <a:cubicBezTo>
                    <a:pt x="19" y="47"/>
                    <a:pt x="20" y="46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7"/>
                    <a:pt x="20" y="49"/>
                    <a:pt x="19" y="51"/>
                  </a:cubicBezTo>
                  <a:cubicBezTo>
                    <a:pt x="18" y="51"/>
                    <a:pt x="17" y="52"/>
                    <a:pt x="15" y="52"/>
                  </a:cubicBezTo>
                  <a:cubicBezTo>
                    <a:pt x="14" y="52"/>
                    <a:pt x="14" y="51"/>
                    <a:pt x="14" y="50"/>
                  </a:cubicBezTo>
                  <a:cubicBezTo>
                    <a:pt x="14" y="49"/>
                    <a:pt x="14" y="48"/>
                    <a:pt x="15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7" y="47"/>
                    <a:pt x="17" y="49"/>
                  </a:cubicBezTo>
                  <a:cubicBezTo>
                    <a:pt x="17" y="49"/>
                    <a:pt x="18" y="48"/>
                    <a:pt x="18" y="48"/>
                  </a:cubicBezTo>
                  <a:close/>
                  <a:moveTo>
                    <a:pt x="14" y="38"/>
                  </a:moveTo>
                  <a:cubicBezTo>
                    <a:pt x="14" y="38"/>
                    <a:pt x="15" y="37"/>
                    <a:pt x="15" y="37"/>
                  </a:cubicBezTo>
                  <a:cubicBezTo>
                    <a:pt x="16" y="36"/>
                    <a:pt x="16" y="36"/>
                    <a:pt x="16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9"/>
                    <a:pt x="15" y="41"/>
                    <a:pt x="13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1" y="37"/>
                    <a:pt x="12" y="36"/>
                    <a:pt x="13" y="35"/>
                  </a:cubicBezTo>
                  <a:cubicBezTo>
                    <a:pt x="13" y="34"/>
                    <a:pt x="14" y="34"/>
                    <a:pt x="14" y="35"/>
                  </a:cubicBezTo>
                  <a:cubicBezTo>
                    <a:pt x="14" y="35"/>
                    <a:pt x="14" y="36"/>
                    <a:pt x="14" y="37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22" y="87"/>
                  </a:moveTo>
                  <a:cubicBezTo>
                    <a:pt x="20" y="86"/>
                    <a:pt x="20" y="84"/>
                    <a:pt x="20" y="82"/>
                  </a:cubicBezTo>
                  <a:cubicBezTo>
                    <a:pt x="20" y="82"/>
                    <a:pt x="20" y="81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2" y="84"/>
                    <a:pt x="24" y="85"/>
                    <a:pt x="25" y="86"/>
                  </a:cubicBezTo>
                  <a:cubicBezTo>
                    <a:pt x="26" y="87"/>
                    <a:pt x="27" y="88"/>
                    <a:pt x="27" y="90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7" y="91"/>
                    <a:pt x="27" y="91"/>
                    <a:pt x="26" y="91"/>
                  </a:cubicBezTo>
                  <a:cubicBezTo>
                    <a:pt x="26" y="89"/>
                    <a:pt x="24" y="87"/>
                    <a:pt x="22" y="87"/>
                  </a:cubicBezTo>
                  <a:close/>
                  <a:moveTo>
                    <a:pt x="25" y="97"/>
                  </a:moveTo>
                  <a:cubicBezTo>
                    <a:pt x="25" y="97"/>
                    <a:pt x="24" y="97"/>
                    <a:pt x="24" y="97"/>
                  </a:cubicBezTo>
                  <a:cubicBezTo>
                    <a:pt x="23" y="97"/>
                    <a:pt x="23" y="97"/>
                    <a:pt x="23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7"/>
                    <a:pt x="22" y="97"/>
                    <a:pt x="22" y="96"/>
                  </a:cubicBezTo>
                  <a:cubicBezTo>
                    <a:pt x="22" y="96"/>
                    <a:pt x="22" y="95"/>
                    <a:pt x="22" y="94"/>
                  </a:cubicBezTo>
                  <a:cubicBezTo>
                    <a:pt x="22" y="94"/>
                    <a:pt x="23" y="93"/>
                    <a:pt x="24" y="93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3" y="92"/>
                    <a:pt x="23" y="93"/>
                    <a:pt x="23" y="93"/>
                  </a:cubicBezTo>
                  <a:cubicBezTo>
                    <a:pt x="22" y="93"/>
                    <a:pt x="22" y="93"/>
                    <a:pt x="21" y="94"/>
                  </a:cubicBezTo>
                  <a:cubicBezTo>
                    <a:pt x="21" y="93"/>
                    <a:pt x="21" y="92"/>
                    <a:pt x="21" y="91"/>
                  </a:cubicBezTo>
                  <a:cubicBezTo>
                    <a:pt x="21" y="90"/>
                    <a:pt x="21" y="89"/>
                    <a:pt x="22" y="89"/>
                  </a:cubicBezTo>
                  <a:cubicBezTo>
                    <a:pt x="22" y="89"/>
                    <a:pt x="23" y="89"/>
                    <a:pt x="24" y="90"/>
                  </a:cubicBezTo>
                  <a:cubicBezTo>
                    <a:pt x="25" y="91"/>
                    <a:pt x="26" y="93"/>
                    <a:pt x="26" y="95"/>
                  </a:cubicBezTo>
                  <a:cubicBezTo>
                    <a:pt x="26" y="96"/>
                    <a:pt x="27" y="97"/>
                    <a:pt x="26" y="98"/>
                  </a:cubicBezTo>
                  <a:cubicBezTo>
                    <a:pt x="26" y="98"/>
                    <a:pt x="26" y="97"/>
                    <a:pt x="25" y="97"/>
                  </a:cubicBezTo>
                  <a:close/>
                  <a:moveTo>
                    <a:pt x="23" y="98"/>
                  </a:move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1"/>
                    <a:pt x="24" y="102"/>
                    <a:pt x="23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2" y="101"/>
                    <a:pt x="23" y="101"/>
                    <a:pt x="23" y="100"/>
                  </a:cubicBezTo>
                  <a:cubicBezTo>
                    <a:pt x="22" y="99"/>
                    <a:pt x="23" y="99"/>
                    <a:pt x="23" y="98"/>
                  </a:cubicBezTo>
                  <a:close/>
                  <a:moveTo>
                    <a:pt x="36" y="96"/>
                  </a:moveTo>
                  <a:cubicBezTo>
                    <a:pt x="35" y="96"/>
                    <a:pt x="35" y="96"/>
                    <a:pt x="34" y="96"/>
                  </a:cubicBezTo>
                  <a:cubicBezTo>
                    <a:pt x="34" y="96"/>
                    <a:pt x="34" y="95"/>
                    <a:pt x="34" y="95"/>
                  </a:cubicBezTo>
                  <a:cubicBezTo>
                    <a:pt x="33" y="93"/>
                    <a:pt x="34" y="91"/>
                    <a:pt x="35" y="90"/>
                  </a:cubicBezTo>
                  <a:cubicBezTo>
                    <a:pt x="36" y="89"/>
                    <a:pt x="36" y="89"/>
                    <a:pt x="36" y="90"/>
                  </a:cubicBezTo>
                  <a:cubicBezTo>
                    <a:pt x="37" y="90"/>
                    <a:pt x="37" y="91"/>
                    <a:pt x="37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38" y="94"/>
                    <a:pt x="38" y="95"/>
                    <a:pt x="38" y="96"/>
                  </a:cubicBezTo>
                  <a:cubicBezTo>
                    <a:pt x="37" y="96"/>
                    <a:pt x="37" y="95"/>
                    <a:pt x="36" y="96"/>
                  </a:cubicBezTo>
                  <a:close/>
                  <a:moveTo>
                    <a:pt x="38" y="100"/>
                  </a:moveTo>
                  <a:cubicBezTo>
                    <a:pt x="37" y="100"/>
                    <a:pt x="35" y="99"/>
                    <a:pt x="35" y="98"/>
                  </a:cubicBezTo>
                  <a:cubicBezTo>
                    <a:pt x="35" y="98"/>
                    <a:pt x="35" y="97"/>
                    <a:pt x="35" y="97"/>
                  </a:cubicBezTo>
                  <a:cubicBezTo>
                    <a:pt x="35" y="96"/>
                    <a:pt x="36" y="96"/>
                    <a:pt x="37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8"/>
                    <a:pt x="37" y="99"/>
                    <a:pt x="38" y="100"/>
                  </a:cubicBezTo>
                  <a:close/>
                  <a:moveTo>
                    <a:pt x="40" y="97"/>
                  </a:moveTo>
                  <a:cubicBezTo>
                    <a:pt x="41" y="97"/>
                    <a:pt x="42" y="97"/>
                    <a:pt x="42" y="96"/>
                  </a:cubicBezTo>
                  <a:cubicBezTo>
                    <a:pt x="42" y="96"/>
                    <a:pt x="43" y="96"/>
                    <a:pt x="43" y="96"/>
                  </a:cubicBezTo>
                  <a:cubicBezTo>
                    <a:pt x="42" y="98"/>
                    <a:pt x="42" y="100"/>
                    <a:pt x="41" y="101"/>
                  </a:cubicBezTo>
                  <a:cubicBezTo>
                    <a:pt x="41" y="101"/>
                    <a:pt x="41" y="102"/>
                    <a:pt x="41" y="102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1" y="100"/>
                    <a:pt x="41" y="98"/>
                    <a:pt x="40" y="97"/>
                  </a:cubicBezTo>
                  <a:close/>
                  <a:moveTo>
                    <a:pt x="42" y="91"/>
                  </a:moveTo>
                  <a:cubicBezTo>
                    <a:pt x="43" y="92"/>
                    <a:pt x="43" y="93"/>
                    <a:pt x="43" y="94"/>
                  </a:cubicBezTo>
                  <a:cubicBezTo>
                    <a:pt x="43" y="95"/>
                    <a:pt x="44" y="95"/>
                    <a:pt x="43" y="95"/>
                  </a:cubicBezTo>
                  <a:cubicBezTo>
                    <a:pt x="42" y="95"/>
                    <a:pt x="41" y="96"/>
                    <a:pt x="40" y="97"/>
                  </a:cubicBezTo>
                  <a:cubicBezTo>
                    <a:pt x="39" y="97"/>
                    <a:pt x="39" y="96"/>
                    <a:pt x="39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4"/>
                    <a:pt x="39" y="93"/>
                    <a:pt x="39" y="93"/>
                  </a:cubicBezTo>
                  <a:cubicBezTo>
                    <a:pt x="40" y="93"/>
                    <a:pt x="40" y="93"/>
                    <a:pt x="40" y="92"/>
                  </a:cubicBezTo>
                  <a:cubicBezTo>
                    <a:pt x="40" y="92"/>
                    <a:pt x="39" y="92"/>
                    <a:pt x="39" y="91"/>
                  </a:cubicBezTo>
                  <a:cubicBezTo>
                    <a:pt x="38" y="91"/>
                    <a:pt x="37" y="90"/>
                    <a:pt x="37" y="89"/>
                  </a:cubicBezTo>
                  <a:cubicBezTo>
                    <a:pt x="38" y="88"/>
                    <a:pt x="40" y="87"/>
                    <a:pt x="41" y="88"/>
                  </a:cubicBezTo>
                  <a:cubicBezTo>
                    <a:pt x="41" y="88"/>
                    <a:pt x="41" y="88"/>
                    <a:pt x="42" y="89"/>
                  </a:cubicBezTo>
                  <a:cubicBezTo>
                    <a:pt x="42" y="89"/>
                    <a:pt x="42" y="90"/>
                    <a:pt x="42" y="91"/>
                  </a:cubicBezTo>
                  <a:close/>
                  <a:moveTo>
                    <a:pt x="43" y="75"/>
                  </a:moveTo>
                  <a:cubicBezTo>
                    <a:pt x="43" y="72"/>
                    <a:pt x="44" y="70"/>
                    <a:pt x="44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7"/>
                    <a:pt x="45" y="68"/>
                    <a:pt x="45" y="68"/>
                  </a:cubicBezTo>
                  <a:cubicBezTo>
                    <a:pt x="45" y="71"/>
                    <a:pt x="45" y="73"/>
                    <a:pt x="45" y="75"/>
                  </a:cubicBezTo>
                  <a:cubicBezTo>
                    <a:pt x="45" y="76"/>
                    <a:pt x="44" y="77"/>
                    <a:pt x="45" y="78"/>
                  </a:cubicBezTo>
                  <a:cubicBezTo>
                    <a:pt x="44" y="79"/>
                    <a:pt x="44" y="79"/>
                    <a:pt x="44" y="80"/>
                  </a:cubicBezTo>
                  <a:cubicBezTo>
                    <a:pt x="44" y="82"/>
                    <a:pt x="44" y="83"/>
                    <a:pt x="43" y="85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6"/>
                    <a:pt x="42" y="85"/>
                    <a:pt x="42" y="84"/>
                  </a:cubicBezTo>
                  <a:cubicBezTo>
                    <a:pt x="43" y="84"/>
                    <a:pt x="42" y="83"/>
                    <a:pt x="43" y="83"/>
                  </a:cubicBezTo>
                  <a:cubicBezTo>
                    <a:pt x="42" y="80"/>
                    <a:pt x="43" y="77"/>
                    <a:pt x="43" y="75"/>
                  </a:cubicBezTo>
                  <a:close/>
                  <a:moveTo>
                    <a:pt x="43" y="56"/>
                  </a:moveTo>
                  <a:cubicBezTo>
                    <a:pt x="42" y="57"/>
                    <a:pt x="42" y="55"/>
                    <a:pt x="41" y="55"/>
                  </a:cubicBezTo>
                  <a:cubicBezTo>
                    <a:pt x="40" y="54"/>
                    <a:pt x="39" y="53"/>
                    <a:pt x="39" y="51"/>
                  </a:cubicBezTo>
                  <a:cubicBezTo>
                    <a:pt x="39" y="51"/>
                    <a:pt x="39" y="51"/>
                    <a:pt x="40" y="51"/>
                  </a:cubicBezTo>
                  <a:cubicBezTo>
                    <a:pt x="40" y="52"/>
                    <a:pt x="41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2" y="51"/>
                    <a:pt x="43" y="51"/>
                    <a:pt x="43" y="52"/>
                  </a:cubicBezTo>
                  <a:cubicBezTo>
                    <a:pt x="44" y="52"/>
                    <a:pt x="44" y="53"/>
                    <a:pt x="43" y="53"/>
                  </a:cubicBezTo>
                  <a:cubicBezTo>
                    <a:pt x="43" y="54"/>
                    <a:pt x="44" y="55"/>
                    <a:pt x="43" y="56"/>
                  </a:cubicBezTo>
                  <a:close/>
                  <a:moveTo>
                    <a:pt x="50" y="39"/>
                  </a:moveTo>
                  <a:cubicBezTo>
                    <a:pt x="49" y="39"/>
                    <a:pt x="48" y="38"/>
                    <a:pt x="48" y="37"/>
                  </a:cubicBezTo>
                  <a:cubicBezTo>
                    <a:pt x="48" y="36"/>
                    <a:pt x="47" y="36"/>
                    <a:pt x="47" y="35"/>
                  </a:cubicBezTo>
                  <a:cubicBezTo>
                    <a:pt x="47" y="34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8" y="35"/>
                    <a:pt x="49" y="36"/>
                    <a:pt x="50" y="37"/>
                  </a:cubicBezTo>
                  <a:cubicBezTo>
                    <a:pt x="50" y="37"/>
                    <a:pt x="51" y="37"/>
                    <a:pt x="51" y="38"/>
                  </a:cubicBezTo>
                  <a:cubicBezTo>
                    <a:pt x="51" y="38"/>
                    <a:pt x="51" y="39"/>
                    <a:pt x="50" y="39"/>
                  </a:cubicBezTo>
                  <a:close/>
                  <a:moveTo>
                    <a:pt x="49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39"/>
                    <a:pt x="51" y="40"/>
                    <a:pt x="51" y="40"/>
                  </a:cubicBezTo>
                  <a:cubicBezTo>
                    <a:pt x="52" y="40"/>
                    <a:pt x="52" y="41"/>
                    <a:pt x="51" y="42"/>
                  </a:cubicBezTo>
                  <a:cubicBezTo>
                    <a:pt x="51" y="42"/>
                    <a:pt x="50" y="42"/>
                    <a:pt x="49" y="41"/>
                  </a:cubicBezTo>
                  <a:cubicBezTo>
                    <a:pt x="49" y="41"/>
                    <a:pt x="50" y="40"/>
                    <a:pt x="49" y="40"/>
                  </a:cubicBezTo>
                  <a:close/>
                  <a:moveTo>
                    <a:pt x="35" y="18"/>
                  </a:moveTo>
                  <a:cubicBezTo>
                    <a:pt x="36" y="16"/>
                    <a:pt x="37" y="16"/>
                    <a:pt x="38" y="16"/>
                  </a:cubicBezTo>
                  <a:cubicBezTo>
                    <a:pt x="40" y="16"/>
                    <a:pt x="41" y="16"/>
                    <a:pt x="42" y="17"/>
                  </a:cubicBezTo>
                  <a:cubicBezTo>
                    <a:pt x="43" y="19"/>
                    <a:pt x="44" y="21"/>
                    <a:pt x="43" y="22"/>
                  </a:cubicBezTo>
                  <a:cubicBezTo>
                    <a:pt x="42" y="24"/>
                    <a:pt x="41" y="25"/>
                    <a:pt x="39" y="25"/>
                  </a:cubicBezTo>
                  <a:cubicBezTo>
                    <a:pt x="38" y="26"/>
                    <a:pt x="37" y="25"/>
                    <a:pt x="36" y="25"/>
                  </a:cubicBezTo>
                  <a:cubicBezTo>
                    <a:pt x="35" y="24"/>
                    <a:pt x="35" y="23"/>
                    <a:pt x="34" y="22"/>
                  </a:cubicBezTo>
                  <a:cubicBezTo>
                    <a:pt x="34" y="21"/>
                    <a:pt x="34" y="19"/>
                    <a:pt x="35" y="18"/>
                  </a:cubicBezTo>
                  <a:close/>
                  <a:moveTo>
                    <a:pt x="35" y="27"/>
                  </a:move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6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6" y="26"/>
                    <a:pt x="36" y="26"/>
                  </a:cubicBezTo>
                  <a:cubicBezTo>
                    <a:pt x="37" y="27"/>
                    <a:pt x="36" y="28"/>
                    <a:pt x="36" y="28"/>
                  </a:cubicBezTo>
                  <a:cubicBezTo>
                    <a:pt x="36" y="29"/>
                    <a:pt x="36" y="29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8" y="27"/>
                  </a:cubicBezTo>
                  <a:cubicBezTo>
                    <a:pt x="38" y="27"/>
                    <a:pt x="39" y="28"/>
                    <a:pt x="40" y="27"/>
                  </a:cubicBezTo>
                  <a:cubicBezTo>
                    <a:pt x="41" y="28"/>
                    <a:pt x="40" y="29"/>
                    <a:pt x="41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1" y="27"/>
                    <a:pt x="42" y="27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7"/>
                    <a:pt x="43" y="27"/>
                    <a:pt x="44" y="28"/>
                  </a:cubicBezTo>
                  <a:cubicBezTo>
                    <a:pt x="44" y="28"/>
                    <a:pt x="44" y="27"/>
                    <a:pt x="44" y="27"/>
                  </a:cubicBezTo>
                  <a:cubicBezTo>
                    <a:pt x="44" y="27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4" y="27"/>
                    <a:pt x="44" y="26"/>
                    <a:pt x="44" y="26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5"/>
                    <a:pt x="46" y="25"/>
                    <a:pt x="47" y="25"/>
                  </a:cubicBezTo>
                  <a:cubicBezTo>
                    <a:pt x="47" y="26"/>
                    <a:pt x="48" y="27"/>
                    <a:pt x="48" y="28"/>
                  </a:cubicBezTo>
                  <a:cubicBezTo>
                    <a:pt x="48" y="29"/>
                    <a:pt x="48" y="30"/>
                    <a:pt x="47" y="31"/>
                  </a:cubicBezTo>
                  <a:cubicBezTo>
                    <a:pt x="47" y="31"/>
                    <a:pt x="46" y="31"/>
                    <a:pt x="46" y="32"/>
                  </a:cubicBezTo>
                  <a:cubicBezTo>
                    <a:pt x="45" y="31"/>
                    <a:pt x="46" y="31"/>
                    <a:pt x="45" y="31"/>
                  </a:cubicBezTo>
                  <a:cubicBezTo>
                    <a:pt x="45" y="30"/>
                    <a:pt x="45" y="29"/>
                    <a:pt x="44" y="29"/>
                  </a:cubicBezTo>
                  <a:cubicBezTo>
                    <a:pt x="43" y="29"/>
                    <a:pt x="44" y="30"/>
                    <a:pt x="44" y="30"/>
                  </a:cubicBezTo>
                  <a:cubicBezTo>
                    <a:pt x="44" y="31"/>
                    <a:pt x="45" y="32"/>
                    <a:pt x="44" y="33"/>
                  </a:cubicBezTo>
                  <a:cubicBezTo>
                    <a:pt x="43" y="32"/>
                    <a:pt x="43" y="34"/>
                    <a:pt x="42" y="33"/>
                  </a:cubicBezTo>
                  <a:cubicBezTo>
                    <a:pt x="41" y="33"/>
                    <a:pt x="40" y="35"/>
                    <a:pt x="40" y="33"/>
                  </a:cubicBezTo>
                  <a:cubicBezTo>
                    <a:pt x="40" y="32"/>
                    <a:pt x="39" y="31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9" y="30"/>
                    <a:pt x="38" y="30"/>
                  </a:cubicBezTo>
                  <a:cubicBezTo>
                    <a:pt x="38" y="31"/>
                    <a:pt x="38" y="32"/>
                    <a:pt x="38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3"/>
                    <a:pt x="36" y="33"/>
                  </a:cubicBezTo>
                  <a:cubicBezTo>
                    <a:pt x="36" y="33"/>
                    <a:pt x="37" y="32"/>
                    <a:pt x="37" y="32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6" y="32"/>
                    <a:pt x="35" y="34"/>
                    <a:pt x="34" y="33"/>
                  </a:cubicBezTo>
                  <a:cubicBezTo>
                    <a:pt x="34" y="33"/>
                    <a:pt x="33" y="33"/>
                    <a:pt x="33" y="33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2"/>
                    <a:pt x="33" y="32"/>
                  </a:cubicBezTo>
                  <a:cubicBezTo>
                    <a:pt x="33" y="30"/>
                    <a:pt x="35" y="29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lose/>
                  <a:moveTo>
                    <a:pt x="35" y="40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8"/>
                    <a:pt x="37" y="39"/>
                    <a:pt x="37" y="40"/>
                  </a:cubicBezTo>
                  <a:cubicBezTo>
                    <a:pt x="37" y="40"/>
                    <a:pt x="37" y="41"/>
                    <a:pt x="37" y="41"/>
                  </a:cubicBezTo>
                  <a:cubicBezTo>
                    <a:pt x="37" y="42"/>
                    <a:pt x="36" y="42"/>
                    <a:pt x="35" y="42"/>
                  </a:cubicBezTo>
                  <a:cubicBezTo>
                    <a:pt x="34" y="42"/>
                    <a:pt x="32" y="41"/>
                    <a:pt x="32" y="39"/>
                  </a:cubicBezTo>
                  <a:cubicBezTo>
                    <a:pt x="32" y="38"/>
                    <a:pt x="32" y="37"/>
                    <a:pt x="32" y="36"/>
                  </a:cubicBezTo>
                  <a:cubicBezTo>
                    <a:pt x="32" y="36"/>
                    <a:pt x="32" y="37"/>
                    <a:pt x="32" y="37"/>
                  </a:cubicBezTo>
                  <a:cubicBezTo>
                    <a:pt x="33" y="38"/>
                    <a:pt x="34" y="40"/>
                    <a:pt x="35" y="40"/>
                  </a:cubicBezTo>
                  <a:cubicBezTo>
                    <a:pt x="36" y="40"/>
                    <a:pt x="36" y="40"/>
                    <a:pt x="35" y="40"/>
                  </a:cubicBez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0"/>
                    <a:pt x="29" y="29"/>
                  </a:cubicBezTo>
                  <a:cubicBezTo>
                    <a:pt x="29" y="27"/>
                    <a:pt x="29" y="26"/>
                    <a:pt x="29" y="24"/>
                  </a:cubicBezTo>
                  <a:cubicBezTo>
                    <a:pt x="30" y="23"/>
                    <a:pt x="29" y="23"/>
                    <a:pt x="30" y="23"/>
                  </a:cubicBezTo>
                  <a:cubicBezTo>
                    <a:pt x="30" y="23"/>
                    <a:pt x="31" y="23"/>
                    <a:pt x="31" y="24"/>
                  </a:cubicBezTo>
                  <a:cubicBezTo>
                    <a:pt x="32" y="26"/>
                    <a:pt x="31" y="29"/>
                    <a:pt x="31" y="31"/>
                  </a:cubicBezTo>
                  <a:cubicBezTo>
                    <a:pt x="30" y="32"/>
                    <a:pt x="30" y="33"/>
                    <a:pt x="29" y="34"/>
                  </a:cubicBezTo>
                  <a:cubicBezTo>
                    <a:pt x="29" y="35"/>
                    <a:pt x="29" y="35"/>
                    <a:pt x="28" y="36"/>
                  </a:cubicBezTo>
                  <a:cubicBezTo>
                    <a:pt x="26" y="33"/>
                    <a:pt x="25" y="30"/>
                    <a:pt x="25" y="27"/>
                  </a:cubicBezTo>
                  <a:cubicBezTo>
                    <a:pt x="25" y="26"/>
                    <a:pt x="24" y="25"/>
                    <a:pt x="25" y="24"/>
                  </a:cubicBezTo>
                  <a:cubicBezTo>
                    <a:pt x="26" y="24"/>
                    <a:pt x="27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6"/>
                    <a:pt x="27" y="29"/>
                    <a:pt x="28" y="32"/>
                  </a:cubicBezTo>
                  <a:close/>
                  <a:moveTo>
                    <a:pt x="8" y="29"/>
                  </a:moveTo>
                  <a:cubicBezTo>
                    <a:pt x="8" y="29"/>
                    <a:pt x="8" y="28"/>
                    <a:pt x="7" y="27"/>
                  </a:cubicBezTo>
                  <a:cubicBezTo>
                    <a:pt x="7" y="27"/>
                    <a:pt x="7" y="27"/>
                    <a:pt x="7" y="26"/>
                  </a:cubicBezTo>
                  <a:cubicBezTo>
                    <a:pt x="8" y="26"/>
                    <a:pt x="8" y="26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3"/>
                    <a:pt x="9" y="23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7" y="18"/>
                    <a:pt x="7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8" y="16"/>
                    <a:pt x="8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8" y="15"/>
                    <a:pt x="7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8" y="13"/>
                    <a:pt x="8" y="11"/>
                  </a:cubicBezTo>
                  <a:cubicBezTo>
                    <a:pt x="8" y="11"/>
                    <a:pt x="9" y="10"/>
                    <a:pt x="9" y="10"/>
                  </a:cubicBezTo>
                  <a:cubicBezTo>
                    <a:pt x="10" y="10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1"/>
                    <a:pt x="13" y="11"/>
                  </a:cubicBezTo>
                  <a:cubicBezTo>
                    <a:pt x="14" y="12"/>
                    <a:pt x="14" y="13"/>
                    <a:pt x="15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2" y="15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2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7"/>
                    <a:pt x="11" y="17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0" y="19"/>
                    <a:pt x="8" y="19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1" y="21"/>
                    <a:pt x="12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3"/>
                    <a:pt x="12" y="23"/>
                    <a:pt x="11" y="23"/>
                  </a:cubicBezTo>
                  <a:cubicBezTo>
                    <a:pt x="11" y="24"/>
                    <a:pt x="10" y="24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4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11" y="26"/>
                    <a:pt x="12" y="25"/>
                    <a:pt x="13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6"/>
                    <a:pt x="13" y="27"/>
                    <a:pt x="13" y="27"/>
                  </a:cubicBezTo>
                  <a:cubicBezTo>
                    <a:pt x="13" y="28"/>
                    <a:pt x="13" y="28"/>
                    <a:pt x="12" y="29"/>
                  </a:cubicBezTo>
                  <a:cubicBezTo>
                    <a:pt x="12" y="29"/>
                    <a:pt x="13" y="29"/>
                    <a:pt x="13" y="29"/>
                  </a:cubicBezTo>
                  <a:cubicBezTo>
                    <a:pt x="13" y="28"/>
                    <a:pt x="14" y="27"/>
                    <a:pt x="15" y="26"/>
                  </a:cubicBezTo>
                  <a:cubicBezTo>
                    <a:pt x="15" y="27"/>
                    <a:pt x="15" y="26"/>
                    <a:pt x="15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9"/>
                    <a:pt x="17" y="30"/>
                    <a:pt x="17" y="31"/>
                  </a:cubicBezTo>
                  <a:cubicBezTo>
                    <a:pt x="18" y="31"/>
                    <a:pt x="17" y="31"/>
                    <a:pt x="17" y="31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0" y="28"/>
                    <a:pt x="20" y="28"/>
                    <a:pt x="20" y="29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2" y="27"/>
                    <a:pt x="22" y="27"/>
                    <a:pt x="22" y="26"/>
                  </a:cubicBezTo>
                  <a:cubicBezTo>
                    <a:pt x="22" y="26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3" y="28"/>
                    <a:pt x="23" y="29"/>
                    <a:pt x="24" y="29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3" y="30"/>
                    <a:pt x="23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1"/>
                    <a:pt x="23" y="31"/>
                  </a:cubicBezTo>
                  <a:cubicBezTo>
                    <a:pt x="23" y="31"/>
                    <a:pt x="23" y="31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3" y="33"/>
                    <a:pt x="23" y="33"/>
                    <a:pt x="22" y="33"/>
                  </a:cubicBezTo>
                  <a:cubicBezTo>
                    <a:pt x="22" y="32"/>
                    <a:pt x="21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2"/>
                    <a:pt x="21" y="32"/>
                  </a:cubicBezTo>
                  <a:cubicBezTo>
                    <a:pt x="21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2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9" y="32"/>
                    <a:pt x="19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8" y="34"/>
                    <a:pt x="18" y="34"/>
                    <a:pt x="17" y="34"/>
                  </a:cubicBezTo>
                  <a:cubicBezTo>
                    <a:pt x="17" y="34"/>
                    <a:pt x="17" y="33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4"/>
                    <a:pt x="15" y="34"/>
                  </a:cubicBezTo>
                  <a:cubicBezTo>
                    <a:pt x="14" y="33"/>
                    <a:pt x="13" y="33"/>
                    <a:pt x="13" y="32"/>
                  </a:cubicBezTo>
                  <a:cubicBezTo>
                    <a:pt x="12" y="32"/>
                    <a:pt x="13" y="31"/>
                    <a:pt x="13" y="31"/>
                  </a:cubicBezTo>
                  <a:cubicBezTo>
                    <a:pt x="14" y="30"/>
                    <a:pt x="14" y="30"/>
                    <a:pt x="14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30"/>
                    <a:pt x="12" y="31"/>
                    <a:pt x="12" y="32"/>
                  </a:cubicBezTo>
                  <a:cubicBezTo>
                    <a:pt x="12" y="32"/>
                    <a:pt x="12" y="32"/>
                    <a:pt x="11" y="32"/>
                  </a:cubicBezTo>
                  <a:cubicBezTo>
                    <a:pt x="10" y="31"/>
                    <a:pt x="9" y="31"/>
                    <a:pt x="9" y="29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47" y="51"/>
                  </a:moveTo>
                  <a:cubicBezTo>
                    <a:pt x="47" y="52"/>
                    <a:pt x="47" y="54"/>
                    <a:pt x="47" y="56"/>
                  </a:cubicBezTo>
                  <a:cubicBezTo>
                    <a:pt x="46" y="56"/>
                    <a:pt x="47" y="57"/>
                    <a:pt x="46" y="57"/>
                  </a:cubicBezTo>
                  <a:cubicBezTo>
                    <a:pt x="46" y="58"/>
                    <a:pt x="46" y="60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5" y="61"/>
                    <a:pt x="44" y="61"/>
                    <a:pt x="44" y="60"/>
                  </a:cubicBezTo>
                  <a:cubicBezTo>
                    <a:pt x="45" y="57"/>
                    <a:pt x="45" y="54"/>
                    <a:pt x="45" y="51"/>
                  </a:cubicBezTo>
                  <a:cubicBezTo>
                    <a:pt x="45" y="48"/>
                    <a:pt x="45" y="45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43"/>
                    <a:pt x="46" y="44"/>
                    <a:pt x="47" y="44"/>
                  </a:cubicBezTo>
                  <a:cubicBezTo>
                    <a:pt x="47" y="46"/>
                    <a:pt x="47" y="49"/>
                    <a:pt x="47" y="51"/>
                  </a:cubicBezTo>
                  <a:close/>
                  <a:moveTo>
                    <a:pt x="53" y="37"/>
                  </a:moveTo>
                  <a:cubicBezTo>
                    <a:pt x="53" y="37"/>
                    <a:pt x="54" y="37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3" y="40"/>
                    <a:pt x="52" y="39"/>
                  </a:cubicBezTo>
                  <a:cubicBezTo>
                    <a:pt x="52" y="38"/>
                    <a:pt x="52" y="38"/>
                    <a:pt x="53" y="37"/>
                  </a:cubicBezTo>
                  <a:close/>
                  <a:moveTo>
                    <a:pt x="56" y="47"/>
                  </a:moveTo>
                  <a:cubicBezTo>
                    <a:pt x="56" y="47"/>
                    <a:pt x="56" y="46"/>
                    <a:pt x="56" y="46"/>
                  </a:cubicBezTo>
                  <a:cubicBezTo>
                    <a:pt x="55" y="45"/>
                    <a:pt x="55" y="44"/>
                    <a:pt x="55" y="42"/>
                  </a:cubicBezTo>
                  <a:cubicBezTo>
                    <a:pt x="55" y="41"/>
                    <a:pt x="56" y="41"/>
                    <a:pt x="56" y="41"/>
                  </a:cubicBezTo>
                  <a:cubicBezTo>
                    <a:pt x="56" y="40"/>
                    <a:pt x="56" y="39"/>
                    <a:pt x="56" y="38"/>
                  </a:cubicBezTo>
                  <a:cubicBezTo>
                    <a:pt x="56" y="37"/>
                    <a:pt x="54" y="37"/>
                    <a:pt x="54" y="36"/>
                  </a:cubicBezTo>
                  <a:cubicBezTo>
                    <a:pt x="54" y="35"/>
                    <a:pt x="53" y="34"/>
                    <a:pt x="54" y="33"/>
                  </a:cubicBezTo>
                  <a:cubicBezTo>
                    <a:pt x="53" y="32"/>
                    <a:pt x="53" y="30"/>
                    <a:pt x="53" y="29"/>
                  </a:cubicBezTo>
                  <a:cubicBezTo>
                    <a:pt x="53" y="27"/>
                    <a:pt x="53" y="25"/>
                    <a:pt x="53" y="24"/>
                  </a:cubicBezTo>
                  <a:cubicBezTo>
                    <a:pt x="52" y="22"/>
                    <a:pt x="52" y="20"/>
                    <a:pt x="52" y="18"/>
                  </a:cubicBezTo>
                  <a:cubicBezTo>
                    <a:pt x="51" y="16"/>
                    <a:pt x="51" y="14"/>
                    <a:pt x="50" y="13"/>
                  </a:cubicBezTo>
                  <a:cubicBezTo>
                    <a:pt x="50" y="12"/>
                    <a:pt x="49" y="11"/>
                    <a:pt x="49" y="10"/>
                  </a:cubicBezTo>
                  <a:cubicBezTo>
                    <a:pt x="50" y="8"/>
                    <a:pt x="51" y="7"/>
                    <a:pt x="52" y="5"/>
                  </a:cubicBezTo>
                  <a:cubicBezTo>
                    <a:pt x="52" y="5"/>
                    <a:pt x="52" y="3"/>
                    <a:pt x="52" y="2"/>
                  </a:cubicBezTo>
                  <a:cubicBezTo>
                    <a:pt x="52" y="2"/>
                    <a:pt x="52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1"/>
                    <a:pt x="50" y="2"/>
                    <a:pt x="49" y="3"/>
                  </a:cubicBezTo>
                  <a:cubicBezTo>
                    <a:pt x="47" y="4"/>
                    <a:pt x="45" y="3"/>
                    <a:pt x="43" y="3"/>
                  </a:cubicBezTo>
                  <a:cubicBezTo>
                    <a:pt x="42" y="3"/>
                    <a:pt x="41" y="5"/>
                    <a:pt x="40" y="4"/>
                  </a:cubicBezTo>
                  <a:cubicBezTo>
                    <a:pt x="40" y="3"/>
                    <a:pt x="39" y="3"/>
                    <a:pt x="38" y="3"/>
                  </a:cubicBezTo>
                  <a:cubicBezTo>
                    <a:pt x="37" y="3"/>
                    <a:pt x="36" y="3"/>
                    <a:pt x="34" y="3"/>
                  </a:cubicBezTo>
                  <a:cubicBezTo>
                    <a:pt x="32" y="3"/>
                    <a:pt x="31" y="2"/>
                    <a:pt x="29" y="2"/>
                  </a:cubicBezTo>
                  <a:cubicBezTo>
                    <a:pt x="27" y="2"/>
                    <a:pt x="25" y="3"/>
                    <a:pt x="22" y="3"/>
                  </a:cubicBezTo>
                  <a:cubicBezTo>
                    <a:pt x="20" y="2"/>
                    <a:pt x="18" y="3"/>
                    <a:pt x="16" y="4"/>
                  </a:cubicBezTo>
                  <a:cubicBezTo>
                    <a:pt x="15" y="4"/>
                    <a:pt x="14" y="4"/>
                    <a:pt x="14" y="3"/>
                  </a:cubicBezTo>
                  <a:cubicBezTo>
                    <a:pt x="12" y="3"/>
                    <a:pt x="9" y="4"/>
                    <a:pt x="8" y="2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4"/>
                    <a:pt x="5" y="6"/>
                    <a:pt x="5" y="7"/>
                  </a:cubicBezTo>
                  <a:cubicBezTo>
                    <a:pt x="6" y="9"/>
                    <a:pt x="7" y="10"/>
                    <a:pt x="7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5" y="16"/>
                    <a:pt x="5" y="18"/>
                    <a:pt x="5" y="19"/>
                  </a:cubicBezTo>
                  <a:cubicBezTo>
                    <a:pt x="4" y="21"/>
                    <a:pt x="4" y="23"/>
                    <a:pt x="5" y="26"/>
                  </a:cubicBezTo>
                  <a:cubicBezTo>
                    <a:pt x="4" y="29"/>
                    <a:pt x="3" y="31"/>
                    <a:pt x="3" y="34"/>
                  </a:cubicBezTo>
                  <a:cubicBezTo>
                    <a:pt x="3" y="36"/>
                    <a:pt x="3" y="38"/>
                    <a:pt x="2" y="40"/>
                  </a:cubicBezTo>
                  <a:cubicBezTo>
                    <a:pt x="1" y="41"/>
                    <a:pt x="0" y="42"/>
                    <a:pt x="1" y="43"/>
                  </a:cubicBezTo>
                  <a:cubicBezTo>
                    <a:pt x="1" y="44"/>
                    <a:pt x="1" y="45"/>
                    <a:pt x="2" y="45"/>
                  </a:cubicBezTo>
                  <a:cubicBezTo>
                    <a:pt x="2" y="47"/>
                    <a:pt x="2" y="48"/>
                    <a:pt x="2" y="50"/>
                  </a:cubicBezTo>
                  <a:cubicBezTo>
                    <a:pt x="2" y="51"/>
                    <a:pt x="0" y="51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5"/>
                    <a:pt x="2" y="56"/>
                    <a:pt x="2" y="57"/>
                  </a:cubicBezTo>
                  <a:cubicBezTo>
                    <a:pt x="2" y="59"/>
                    <a:pt x="2" y="61"/>
                    <a:pt x="3" y="63"/>
                  </a:cubicBezTo>
                  <a:cubicBezTo>
                    <a:pt x="3" y="65"/>
                    <a:pt x="3" y="68"/>
                    <a:pt x="4" y="71"/>
                  </a:cubicBezTo>
                  <a:cubicBezTo>
                    <a:pt x="5" y="74"/>
                    <a:pt x="5" y="77"/>
                    <a:pt x="6" y="80"/>
                  </a:cubicBezTo>
                  <a:cubicBezTo>
                    <a:pt x="7" y="83"/>
                    <a:pt x="8" y="85"/>
                    <a:pt x="9" y="87"/>
                  </a:cubicBezTo>
                  <a:cubicBezTo>
                    <a:pt x="9" y="89"/>
                    <a:pt x="10" y="91"/>
                    <a:pt x="10" y="93"/>
                  </a:cubicBezTo>
                  <a:cubicBezTo>
                    <a:pt x="10" y="93"/>
                    <a:pt x="10" y="93"/>
                    <a:pt x="10" y="94"/>
                  </a:cubicBezTo>
                  <a:cubicBezTo>
                    <a:pt x="11" y="95"/>
                    <a:pt x="9" y="96"/>
                    <a:pt x="10" y="97"/>
                  </a:cubicBezTo>
                  <a:cubicBezTo>
                    <a:pt x="10" y="97"/>
                    <a:pt x="14" y="105"/>
                    <a:pt x="18" y="108"/>
                  </a:cubicBezTo>
                  <a:cubicBezTo>
                    <a:pt x="20" y="105"/>
                    <a:pt x="23" y="103"/>
                    <a:pt x="27" y="103"/>
                  </a:cubicBezTo>
                  <a:cubicBezTo>
                    <a:pt x="33" y="104"/>
                    <a:pt x="38" y="110"/>
                    <a:pt x="44" y="114"/>
                  </a:cubicBezTo>
                  <a:cubicBezTo>
                    <a:pt x="44" y="113"/>
                    <a:pt x="45" y="113"/>
                    <a:pt x="45" y="112"/>
                  </a:cubicBezTo>
                  <a:cubicBezTo>
                    <a:pt x="43" y="110"/>
                    <a:pt x="35" y="100"/>
                    <a:pt x="28" y="99"/>
                  </a:cubicBezTo>
                  <a:cubicBezTo>
                    <a:pt x="28" y="99"/>
                    <a:pt x="29" y="98"/>
                    <a:pt x="28" y="97"/>
                  </a:cubicBezTo>
                  <a:cubicBezTo>
                    <a:pt x="28" y="96"/>
                    <a:pt x="28" y="96"/>
                    <a:pt x="27" y="95"/>
                  </a:cubicBezTo>
                  <a:cubicBezTo>
                    <a:pt x="27" y="95"/>
                    <a:pt x="27" y="94"/>
                    <a:pt x="28" y="94"/>
                  </a:cubicBezTo>
                  <a:cubicBezTo>
                    <a:pt x="29" y="94"/>
                    <a:pt x="29" y="95"/>
                    <a:pt x="29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5"/>
                    <a:pt x="31" y="94"/>
                    <a:pt x="32" y="94"/>
                  </a:cubicBezTo>
                  <a:cubicBezTo>
                    <a:pt x="32" y="93"/>
                    <a:pt x="32" y="94"/>
                    <a:pt x="32" y="94"/>
                  </a:cubicBezTo>
                  <a:cubicBezTo>
                    <a:pt x="33" y="95"/>
                    <a:pt x="32" y="96"/>
                    <a:pt x="33" y="97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2" y="99"/>
                    <a:pt x="32" y="99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5" y="106"/>
                    <a:pt x="52" y="102"/>
                    <a:pt x="52" y="97"/>
                  </a:cubicBezTo>
                  <a:cubicBezTo>
                    <a:pt x="52" y="96"/>
                    <a:pt x="51" y="96"/>
                    <a:pt x="51" y="95"/>
                  </a:cubicBezTo>
                  <a:cubicBezTo>
                    <a:pt x="50" y="94"/>
                    <a:pt x="49" y="94"/>
                    <a:pt x="49" y="93"/>
                  </a:cubicBezTo>
                  <a:cubicBezTo>
                    <a:pt x="48" y="92"/>
                    <a:pt x="48" y="90"/>
                    <a:pt x="48" y="88"/>
                  </a:cubicBezTo>
                  <a:cubicBezTo>
                    <a:pt x="49" y="87"/>
                    <a:pt x="49" y="85"/>
                    <a:pt x="49" y="84"/>
                  </a:cubicBezTo>
                  <a:cubicBezTo>
                    <a:pt x="50" y="81"/>
                    <a:pt x="50" y="79"/>
                    <a:pt x="51" y="76"/>
                  </a:cubicBezTo>
                  <a:cubicBezTo>
                    <a:pt x="52" y="73"/>
                    <a:pt x="53" y="69"/>
                    <a:pt x="54" y="66"/>
                  </a:cubicBezTo>
                  <a:cubicBezTo>
                    <a:pt x="54" y="64"/>
                    <a:pt x="54" y="63"/>
                    <a:pt x="54" y="62"/>
                  </a:cubicBezTo>
                  <a:cubicBezTo>
                    <a:pt x="55" y="60"/>
                    <a:pt x="55" y="59"/>
                    <a:pt x="55" y="58"/>
                  </a:cubicBezTo>
                  <a:cubicBezTo>
                    <a:pt x="55" y="57"/>
                    <a:pt x="55" y="55"/>
                    <a:pt x="55" y="55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5" y="52"/>
                    <a:pt x="56" y="52"/>
                    <a:pt x="57" y="52"/>
                  </a:cubicBezTo>
                  <a:cubicBezTo>
                    <a:pt x="57" y="51"/>
                    <a:pt x="57" y="51"/>
                    <a:pt x="58" y="50"/>
                  </a:cubicBezTo>
                  <a:cubicBezTo>
                    <a:pt x="58" y="49"/>
                    <a:pt x="57" y="48"/>
                    <a:pt x="56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9" name="Freeform 59"/>
            <p:cNvSpPr>
              <a:spLocks/>
            </p:cNvSpPr>
            <p:nvPr userDrawn="1"/>
          </p:nvSpPr>
          <p:spPr bwMode="auto">
            <a:xfrm>
              <a:off x="5190" y="3626"/>
              <a:ext cx="26" cy="15"/>
            </a:xfrm>
            <a:custGeom>
              <a:avLst/>
              <a:gdLst>
                <a:gd name="T0" fmla="*/ 1 w 7"/>
                <a:gd name="T1" fmla="*/ 1 h 4"/>
                <a:gd name="T2" fmla="*/ 4 w 7"/>
                <a:gd name="T3" fmla="*/ 2 h 4"/>
                <a:gd name="T4" fmla="*/ 6 w 7"/>
                <a:gd name="T5" fmla="*/ 2 h 4"/>
                <a:gd name="T6" fmla="*/ 7 w 7"/>
                <a:gd name="T7" fmla="*/ 3 h 4"/>
                <a:gd name="T8" fmla="*/ 7 w 7"/>
                <a:gd name="T9" fmla="*/ 4 h 4"/>
                <a:gd name="T10" fmla="*/ 1 w 7"/>
                <a:gd name="T11" fmla="*/ 2 h 4"/>
                <a:gd name="T12" fmla="*/ 0 w 7"/>
                <a:gd name="T13" fmla="*/ 1 h 4"/>
                <a:gd name="T14" fmla="*/ 1 w 7"/>
                <a:gd name="T15" fmla="*/ 0 h 4"/>
                <a:gd name="T16" fmla="*/ 1 w 7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1" y="1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3" y="4"/>
                    <a:pt x="1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" name="Freeform 60"/>
            <p:cNvSpPr>
              <a:spLocks/>
            </p:cNvSpPr>
            <p:nvPr userDrawn="1"/>
          </p:nvSpPr>
          <p:spPr bwMode="auto">
            <a:xfrm>
              <a:off x="5332" y="3629"/>
              <a:ext cx="23" cy="8"/>
            </a:xfrm>
            <a:custGeom>
              <a:avLst/>
              <a:gdLst>
                <a:gd name="T0" fmla="*/ 6 w 6"/>
                <a:gd name="T1" fmla="*/ 0 h 2"/>
                <a:gd name="T2" fmla="*/ 5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4 w 6"/>
                <a:gd name="T9" fmla="*/ 1 h 2"/>
                <a:gd name="T10" fmla="*/ 6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" name="Freeform 61"/>
            <p:cNvSpPr>
              <a:spLocks/>
            </p:cNvSpPr>
            <p:nvPr userDrawn="1"/>
          </p:nvSpPr>
          <p:spPr bwMode="auto">
            <a:xfrm>
              <a:off x="5220" y="3678"/>
              <a:ext cx="30" cy="27"/>
            </a:xfrm>
            <a:custGeom>
              <a:avLst/>
              <a:gdLst>
                <a:gd name="T0" fmla="*/ 2 w 8"/>
                <a:gd name="T1" fmla="*/ 0 h 7"/>
                <a:gd name="T2" fmla="*/ 2 w 8"/>
                <a:gd name="T3" fmla="*/ 5 h 7"/>
                <a:gd name="T4" fmla="*/ 7 w 8"/>
                <a:gd name="T5" fmla="*/ 3 h 7"/>
                <a:gd name="T6" fmla="*/ 4 w 8"/>
                <a:gd name="T7" fmla="*/ 4 h 7"/>
                <a:gd name="T8" fmla="*/ 2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2" y="0"/>
                    <a:pt x="0" y="3"/>
                    <a:pt x="2" y="5"/>
                  </a:cubicBezTo>
                  <a:cubicBezTo>
                    <a:pt x="5" y="7"/>
                    <a:pt x="8" y="4"/>
                    <a:pt x="7" y="3"/>
                  </a:cubicBezTo>
                  <a:cubicBezTo>
                    <a:pt x="7" y="3"/>
                    <a:pt x="6" y="5"/>
                    <a:pt x="4" y="4"/>
                  </a:cubicBezTo>
                  <a:cubicBezTo>
                    <a:pt x="1" y="4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" name="Freeform 62"/>
            <p:cNvSpPr>
              <a:spLocks/>
            </p:cNvSpPr>
            <p:nvPr userDrawn="1"/>
          </p:nvSpPr>
          <p:spPr bwMode="auto">
            <a:xfrm>
              <a:off x="5302" y="3678"/>
              <a:ext cx="27" cy="27"/>
            </a:xfrm>
            <a:custGeom>
              <a:avLst/>
              <a:gdLst>
                <a:gd name="T0" fmla="*/ 0 w 7"/>
                <a:gd name="T1" fmla="*/ 4 h 7"/>
                <a:gd name="T2" fmla="*/ 5 w 7"/>
                <a:gd name="T3" fmla="*/ 5 h 7"/>
                <a:gd name="T4" fmla="*/ 3 w 7"/>
                <a:gd name="T5" fmla="*/ 1 h 7"/>
                <a:gd name="T6" fmla="*/ 4 w 7"/>
                <a:gd name="T7" fmla="*/ 4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4" y="7"/>
                    <a:pt x="5" y="5"/>
                  </a:cubicBezTo>
                  <a:cubicBezTo>
                    <a:pt x="7" y="2"/>
                    <a:pt x="4" y="0"/>
                    <a:pt x="3" y="1"/>
                  </a:cubicBezTo>
                  <a:cubicBezTo>
                    <a:pt x="3" y="1"/>
                    <a:pt x="5" y="2"/>
                    <a:pt x="4" y="4"/>
                  </a:cubicBezTo>
                  <a:cubicBezTo>
                    <a:pt x="3" y="6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5"/>
          </a:xfrm>
        </p:spPr>
        <p:txBody>
          <a:bodyPr wrap="square"/>
          <a:lstStyle>
            <a:lvl1pPr>
              <a:defRPr>
                <a:ln>
                  <a:noFill/>
                  <a:miter lim="800000"/>
                </a:ln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[Presenter]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26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[Presenter]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78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7"/>
            <a:ext cx="8229600" cy="5152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5" y="6492875"/>
            <a:ext cx="689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[Presenter]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10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5"/>
          </a:xfrm>
          <a:prstGeom prst="rect">
            <a:avLst/>
          </a:prstGeom>
          <a:noFill/>
          <a:effectLst/>
        </p:spPr>
        <p:txBody>
          <a:bodyPr vert="horz" lIns="1260000" tIns="45720" rIns="126000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ln>
            <a:noFill/>
            <a:miter lim="800000"/>
          </a:ln>
          <a:solidFill>
            <a:srgbClr val="246A8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PhD Fellowship @ </a:t>
            </a:r>
            <a:r>
              <a:rPr lang="en-US" dirty="0" err="1" smtClean="0"/>
              <a:t>UiB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-1" y="1341438"/>
            <a:ext cx="5201393" cy="5014912"/>
          </a:xfrm>
        </p:spPr>
        <p:txBody>
          <a:bodyPr/>
          <a:lstStyle/>
          <a:p>
            <a:r>
              <a:rPr lang="en-US" dirty="0" smtClean="0"/>
              <a:t>4-Year PhD position, much freedom for creativity </a:t>
            </a:r>
          </a:p>
          <a:p>
            <a:r>
              <a:rPr lang="en-US" dirty="0" smtClean="0"/>
              <a:t>Background (e.g., master’s thesis) in visualization</a:t>
            </a:r>
          </a:p>
          <a:p>
            <a:r>
              <a:rPr lang="en-US" dirty="0" smtClean="0"/>
              <a:t>Good GPU programming skills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67" y="1388942"/>
            <a:ext cx="3452679" cy="314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9578" y="5097038"/>
            <a:ext cx="9034422" cy="1307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Application deadline: </a:t>
            </a:r>
            <a:r>
              <a:rPr lang="en-US" sz="3600" dirty="0" smtClean="0"/>
              <a:t>July 10, 2013</a:t>
            </a:r>
          </a:p>
          <a:p>
            <a:pPr marL="0" indent="0" algn="ctr">
              <a:buNone/>
            </a:pPr>
            <a:r>
              <a:rPr lang="en-US" sz="3600" b="1" dirty="0" smtClean="0"/>
              <a:t>More information: </a:t>
            </a:r>
            <a:r>
              <a:rPr lang="en-US" sz="3600" dirty="0" smtClean="0"/>
              <a:t>http</a:t>
            </a:r>
            <a:r>
              <a:rPr lang="en-US" sz="3600" dirty="0"/>
              <a:t>://</a:t>
            </a:r>
            <a:r>
              <a:rPr lang="en-US" sz="3600" dirty="0" smtClean="0"/>
              <a:t>www.ii.uib.no/vis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90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UiB-template</Template>
  <TotalTime>9</TotalTime>
  <Words>39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UiB-template</vt:lpstr>
      <vt:lpstr>Open PhD Fellowship @ UiB</vt:lpstr>
    </vt:vector>
  </TitlesOfParts>
  <Company>University of Bergen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Bruckner</dc:creator>
  <cp:lastModifiedBy>Stefan Bruckner</cp:lastModifiedBy>
  <cp:revision>2</cp:revision>
  <dcterms:created xsi:type="dcterms:W3CDTF">2013-06-04T11:12:17Z</dcterms:created>
  <dcterms:modified xsi:type="dcterms:W3CDTF">2013-06-04T11:29:18Z</dcterms:modified>
</cp:coreProperties>
</file>